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0" r:id="rId4"/>
  </p:sldMasterIdLst>
  <p:notesMasterIdLst>
    <p:notesMasterId r:id="rId17"/>
  </p:notesMasterIdLst>
  <p:handoutMasterIdLst>
    <p:handoutMasterId r:id="rId18"/>
  </p:handoutMasterIdLst>
  <p:sldIdLst>
    <p:sldId id="2147470731" r:id="rId5"/>
    <p:sldId id="2147470793" r:id="rId6"/>
    <p:sldId id="2147470794" r:id="rId7"/>
    <p:sldId id="258" r:id="rId8"/>
    <p:sldId id="2147470795" r:id="rId9"/>
    <p:sldId id="259" r:id="rId10"/>
    <p:sldId id="264" r:id="rId11"/>
    <p:sldId id="260" r:id="rId12"/>
    <p:sldId id="261" r:id="rId13"/>
    <p:sldId id="262" r:id="rId14"/>
    <p:sldId id="263" r:id="rId15"/>
    <p:sldId id="2147470736" r:id="rId16"/>
  </p:sldIdLst>
  <p:sldSz cx="12192000" cy="6858000"/>
  <p:notesSz cx="6858000" cy="9144000"/>
  <p:embeddedFontLst>
    <p:embeddedFont>
      <p:font typeface="Alexandria Semi Bold" pitchFamily="2" charset="-78"/>
      <p:regular r:id="rId19"/>
      <p:bold r:id="rId20"/>
      <p:italic r:id="rId21"/>
      <p:boldItalic r:id="rId22"/>
    </p:embeddedFont>
    <p:embeddedFont>
      <p:font typeface="CiscoSansTT ExtraLight" panose="020F0302020204030204" pitchFamily="34" charset="0"/>
      <p:regular r:id="rId23"/>
      <p:italic r:id="rId24"/>
    </p:embeddedFont>
    <p:embeddedFont>
      <p:font typeface="CiscoSansTT Light" panose="020F0302020204030204" pitchFamily="34" charset="0"/>
      <p:regular r:id="rId25"/>
      <p:italic r:id="rId26"/>
    </p:embeddedFont>
    <p:embeddedFont>
      <p:font typeface="Fira Code" panose="020B0809050000020004" pitchFamily="49" charset="0"/>
      <p:regular r:id="rId27"/>
      <p:bold r:id="rId28"/>
    </p:embeddedFont>
    <p:embeddedFont>
      <p:font typeface="Sora Light" pitchFamily="2" charset="0"/>
      <p:regular r:id="rId29"/>
      <p:bold r:id="rId30"/>
      <p:italic r:id="rId31"/>
      <p:boldItalic r:id="rId32"/>
    </p:embeddedFont>
  </p:embeddedFontLst>
  <p:custDataLst>
    <p:tags r:id="rId33"/>
  </p:custDataLst>
  <p:defaultTextStyle>
    <a:defPPr>
      <a:defRPr lang="en-US"/>
    </a:defPPr>
    <a:lvl1pPr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59"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19"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678"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238"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797" algn="l" defTabSz="609559" rtl="0" eaLnBrk="1" latinLnBrk="0" hangingPunct="1">
      <a:defRPr kern="1200">
        <a:solidFill>
          <a:schemeClr val="tx1"/>
        </a:solidFill>
        <a:latin typeface="Arial" charset="0"/>
        <a:ea typeface="ＭＳ Ｐゴシック" charset="0"/>
        <a:cs typeface="ＭＳ Ｐゴシック" charset="0"/>
      </a:defRPr>
    </a:lvl6pPr>
    <a:lvl7pPr marL="3657357" algn="l" defTabSz="609559" rtl="0" eaLnBrk="1" latinLnBrk="0" hangingPunct="1">
      <a:defRPr kern="1200">
        <a:solidFill>
          <a:schemeClr val="tx1"/>
        </a:solidFill>
        <a:latin typeface="Arial" charset="0"/>
        <a:ea typeface="ＭＳ Ｐゴシック" charset="0"/>
        <a:cs typeface="ＭＳ Ｐゴシック" charset="0"/>
      </a:defRPr>
    </a:lvl7pPr>
    <a:lvl8pPr marL="4266915" algn="l" defTabSz="609559" rtl="0" eaLnBrk="1" latinLnBrk="0" hangingPunct="1">
      <a:defRPr kern="1200">
        <a:solidFill>
          <a:schemeClr val="tx1"/>
        </a:solidFill>
        <a:latin typeface="Arial" charset="0"/>
        <a:ea typeface="ＭＳ Ｐゴシック" charset="0"/>
        <a:cs typeface="ＭＳ Ｐゴシック" charset="0"/>
      </a:defRPr>
    </a:lvl8pPr>
    <a:lvl9pPr marL="4876475" algn="l" defTabSz="609559"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DB836DED-E1F4-1941-BCDE-E38455EFF521}">
          <p14:sldIdLst>
            <p14:sldId id="2147470731"/>
            <p14:sldId id="2147470793"/>
            <p14:sldId id="2147470794"/>
            <p14:sldId id="258"/>
            <p14:sldId id="2147470795"/>
            <p14:sldId id="259"/>
            <p14:sldId id="264"/>
            <p14:sldId id="260"/>
            <p14:sldId id="261"/>
            <p14:sldId id="262"/>
            <p14:sldId id="263"/>
            <p14:sldId id="214747073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AC4F5C-28A8-C9E5-F3F8-523D24D0BDD9}" name="Oliver Tuszik (otuszik)" initials="O(" userId="S::otuszik@cisco.com::018275a1-b5b8-4c0f-ba53-7c06c8d13f3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27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6164" autoAdjust="0"/>
  </p:normalViewPr>
  <p:slideViewPr>
    <p:cSldViewPr snapToGrid="0" snapToObjects="1" showGuides="1">
      <p:cViewPr varScale="1">
        <p:scale>
          <a:sx n="129" d="100"/>
          <a:sy n="129" d="100"/>
        </p:scale>
        <p:origin x="216" y="192"/>
      </p:cViewPr>
      <p:guideLst/>
    </p:cSldViewPr>
  </p:slideViewPr>
  <p:outlineViewPr>
    <p:cViewPr>
      <p:scale>
        <a:sx n="20" d="100"/>
        <a:sy n="20" d="100"/>
      </p:scale>
      <p:origin x="0" y="0"/>
    </p:cViewPr>
  </p:outlineViewPr>
  <p:notesTextViewPr>
    <p:cViewPr>
      <p:scale>
        <a:sx n="100" d="100"/>
        <a:sy n="100" d="100"/>
      </p:scale>
      <p:origin x="0" y="0"/>
    </p:cViewPr>
  </p:notesTextViewPr>
  <p:sorterViewPr>
    <p:cViewPr varScale="1">
      <p:scale>
        <a:sx n="1" d="1"/>
        <a:sy n="1" d="1"/>
      </p:scale>
      <p:origin x="0" y="-192"/>
    </p:cViewPr>
  </p:sorterViewPr>
  <p:notesViewPr>
    <p:cSldViewPr snapToGrid="0" snapToObjects="1" showGuides="1">
      <p:cViewPr varScale="1">
        <p:scale>
          <a:sx n="127" d="100"/>
          <a:sy n="127" d="100"/>
        </p:scale>
        <p:origin x="440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handoutMaster" Target="handoutMasters/handoutMaster1.xml"/><Relationship Id="rId26" Type="http://schemas.openxmlformats.org/officeDocument/2006/relationships/font" Target="fonts/font8.fntdata"/><Relationship Id="rId39" Type="http://schemas.microsoft.com/office/2018/10/relationships/authors" Target="authors.xml"/><Relationship Id="rId21" Type="http://schemas.openxmlformats.org/officeDocument/2006/relationships/font" Target="fonts/font3.fntdata"/><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12/5/24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dirty="0"/>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12/5/24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dirty="0"/>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609559" rtl="0" eaLnBrk="0" fontAlgn="base" hangingPunct="0">
      <a:spcBef>
        <a:spcPct val="30000"/>
      </a:spcBef>
      <a:spcAft>
        <a:spcPct val="0"/>
      </a:spcAft>
      <a:defRPr sz="1600" kern="1200">
        <a:solidFill>
          <a:schemeClr val="tx1"/>
        </a:solidFill>
        <a:latin typeface="+mn-lt"/>
        <a:ea typeface="ＭＳ Ｐゴシック" charset="0"/>
        <a:cs typeface="ＭＳ Ｐゴシック" charset="0"/>
      </a:defRPr>
    </a:lvl1pPr>
    <a:lvl2pPr marL="609559" algn="l" defTabSz="609559" rtl="0" eaLnBrk="0" fontAlgn="base" hangingPunct="0">
      <a:spcBef>
        <a:spcPct val="30000"/>
      </a:spcBef>
      <a:spcAft>
        <a:spcPct val="0"/>
      </a:spcAft>
      <a:defRPr sz="1600" kern="1200">
        <a:solidFill>
          <a:schemeClr val="tx1"/>
        </a:solidFill>
        <a:latin typeface="+mn-lt"/>
        <a:ea typeface="ＭＳ Ｐゴシック" charset="0"/>
        <a:cs typeface="+mn-cs"/>
      </a:defRPr>
    </a:lvl2pPr>
    <a:lvl3pPr marL="1219119" algn="l" defTabSz="609559" rtl="0" eaLnBrk="0" fontAlgn="base" hangingPunct="0">
      <a:spcBef>
        <a:spcPct val="30000"/>
      </a:spcBef>
      <a:spcAft>
        <a:spcPct val="0"/>
      </a:spcAft>
      <a:defRPr sz="1600" kern="1200">
        <a:solidFill>
          <a:schemeClr val="tx1"/>
        </a:solidFill>
        <a:latin typeface="+mn-lt"/>
        <a:ea typeface="ＭＳ Ｐゴシック" charset="0"/>
        <a:cs typeface="+mn-cs"/>
      </a:defRPr>
    </a:lvl3pPr>
    <a:lvl4pPr marL="1828678" algn="l" defTabSz="609559" rtl="0" eaLnBrk="0" fontAlgn="base" hangingPunct="0">
      <a:spcBef>
        <a:spcPct val="30000"/>
      </a:spcBef>
      <a:spcAft>
        <a:spcPct val="0"/>
      </a:spcAft>
      <a:defRPr sz="1600" kern="1200">
        <a:solidFill>
          <a:schemeClr val="tx1"/>
        </a:solidFill>
        <a:latin typeface="+mn-lt"/>
        <a:ea typeface="ＭＳ Ｐゴシック" charset="0"/>
        <a:cs typeface="+mn-cs"/>
      </a:defRPr>
    </a:lvl4pPr>
    <a:lvl5pPr marL="2438238" algn="l" defTabSz="609559" rtl="0" eaLnBrk="0" fontAlgn="base" hangingPunct="0">
      <a:spcBef>
        <a:spcPct val="30000"/>
      </a:spcBef>
      <a:spcAft>
        <a:spcPct val="0"/>
      </a:spcAft>
      <a:defRPr sz="1600" kern="1200">
        <a:solidFill>
          <a:schemeClr val="tx1"/>
        </a:solidFill>
        <a:latin typeface="+mn-lt"/>
        <a:ea typeface="ＭＳ Ｐゴシック" charset="0"/>
        <a:cs typeface="+mn-cs"/>
      </a:defRPr>
    </a:lvl5pPr>
    <a:lvl6pPr marL="3047797" algn="l" defTabSz="609559" rtl="0" eaLnBrk="1" latinLnBrk="0" hangingPunct="1">
      <a:defRPr sz="1600" kern="1200">
        <a:solidFill>
          <a:schemeClr val="tx1"/>
        </a:solidFill>
        <a:latin typeface="+mn-lt"/>
        <a:ea typeface="+mn-ea"/>
        <a:cs typeface="+mn-cs"/>
      </a:defRPr>
    </a:lvl6pPr>
    <a:lvl7pPr marL="3657357" algn="l" defTabSz="609559" rtl="0" eaLnBrk="1" latinLnBrk="0" hangingPunct="1">
      <a:defRPr sz="1600" kern="1200">
        <a:solidFill>
          <a:schemeClr val="tx1"/>
        </a:solidFill>
        <a:latin typeface="+mn-lt"/>
        <a:ea typeface="+mn-ea"/>
        <a:cs typeface="+mn-cs"/>
      </a:defRPr>
    </a:lvl7pPr>
    <a:lvl8pPr marL="4266915" algn="l" defTabSz="609559" rtl="0" eaLnBrk="1" latinLnBrk="0" hangingPunct="1">
      <a:defRPr sz="1600" kern="1200">
        <a:solidFill>
          <a:schemeClr val="tx1"/>
        </a:solidFill>
        <a:latin typeface="+mn-lt"/>
        <a:ea typeface="+mn-ea"/>
        <a:cs typeface="+mn-cs"/>
      </a:defRPr>
    </a:lvl8pPr>
    <a:lvl9pPr marL="4876475" algn="l" defTabSz="609559"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Left Midnight">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12014" y="2941508"/>
            <a:ext cx="10972800" cy="1504200"/>
          </a:xfrm>
          <a:prstGeom prst="rect">
            <a:avLst/>
          </a:prstGeom>
          <a:noFill/>
        </p:spPr>
        <p:txBody>
          <a:bodyPr lIns="45720" tIns="45720" rIns="45720" bIns="45720" anchor="b" anchorCtr="0"/>
          <a:lstStyle>
            <a:lvl1pPr marL="0" indent="0" algn="l">
              <a:lnSpc>
                <a:spcPct val="90000"/>
              </a:lnSpc>
              <a:buFont typeface="Arial" panose="020B0604020202020204" pitchFamily="34" charset="0"/>
              <a:buNone/>
              <a:defRPr sz="5400" b="0" i="0" spc="0" baseline="0">
                <a:solidFill>
                  <a:schemeClr val="accent1"/>
                </a:solidFill>
                <a:latin typeface="+mj-lt"/>
                <a:cs typeface="CiscoSansTT ExtraLight"/>
              </a:defRPr>
            </a:lvl1pPr>
          </a:lstStyle>
          <a:p>
            <a:r>
              <a:rPr lang="en-GB" dirty="0"/>
              <a:t>Presentation title</a:t>
            </a:r>
            <a:endParaRPr lang="en-US" dirty="0"/>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12014" y="4533637"/>
            <a:ext cx="10972800" cy="398668"/>
          </a:xfrm>
          <a:prstGeom prst="rect">
            <a:avLst/>
          </a:prstGeom>
          <a:noFill/>
        </p:spPr>
        <p:txBody>
          <a:bodyPr lIns="45720" tIns="45720" rIns="45720" bIns="45720">
            <a:noAutofit/>
          </a:bodyPr>
          <a:lstStyle>
            <a:lvl1pPr marL="0" indent="0" algn="l">
              <a:buFont typeface="Arial" panose="020B0604020202020204" pitchFamily="34" charset="0"/>
              <a:buNone/>
              <a:defRPr sz="2400" b="0" i="0" baseline="0">
                <a:solidFill>
                  <a:schemeClr val="accent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12014" y="5150448"/>
            <a:ext cx="10972800" cy="548640"/>
          </a:xfrm>
          <a:prstGeom prst="rect">
            <a:avLst/>
          </a:prstGeom>
          <a:noFill/>
        </p:spPr>
        <p:txBody>
          <a:bodyPr lIns="45720" tIns="45720" rIns="45720" bIns="45720" anchor="t" anchorCtr="0">
            <a:noAutofit/>
          </a:bodyPr>
          <a:lstStyle>
            <a:lvl1pPr marL="0" indent="0" algn="l">
              <a:lnSpc>
                <a:spcPct val="100000"/>
              </a:lnSpc>
              <a:spcBef>
                <a:spcPts val="0"/>
              </a:spcBef>
              <a:spcAft>
                <a:spcPts val="0"/>
              </a:spcAft>
              <a:buNone/>
              <a:defRPr sz="1600" b="0" i="0">
                <a:solidFill>
                  <a:schemeClr val="bg2"/>
                </a:solidFill>
                <a:latin typeface="+mn-lt"/>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dirty="0"/>
              <a:t>Speaker name, Speaker title </a:t>
            </a:r>
            <a:br>
              <a:rPr lang="en-GB" dirty="0"/>
            </a:br>
            <a:r>
              <a:rPr lang="en-GB" dirty="0"/>
              <a:t>Department</a:t>
            </a:r>
          </a:p>
        </p:txBody>
      </p:sp>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431800"/>
            <a:ext cx="714359" cy="375341"/>
          </a:xfrm>
          <a:prstGeom prst="rect">
            <a:avLst/>
          </a:prstGeom>
        </p:spPr>
      </p:pic>
      <p:sp>
        <p:nvSpPr>
          <p:cNvPr id="5" name="Content Placeholder 3">
            <a:extLst>
              <a:ext uri="{FF2B5EF4-FFF2-40B4-BE49-F238E27FC236}">
                <a16:creationId xmlns:a16="http://schemas.microsoft.com/office/drawing/2014/main" id="{5B2559ED-95F1-F66B-5A2F-A212CE3F2F86}"/>
              </a:ext>
            </a:extLst>
          </p:cNvPr>
          <p:cNvSpPr>
            <a:spLocks noGrp="1"/>
          </p:cNvSpPr>
          <p:nvPr>
            <p:ph sz="quarter" idx="14" hasCustomPrompt="1"/>
          </p:nvPr>
        </p:nvSpPr>
        <p:spPr>
          <a:xfrm>
            <a:off x="612014" y="5824731"/>
            <a:ext cx="10972800" cy="287338"/>
          </a:xfrm>
          <a:prstGeom prst="rect">
            <a:avLst/>
          </a:prstGeom>
        </p:spPr>
        <p:txBody>
          <a:bodyPr lIns="45720" rIns="45720"/>
          <a:lstStyle>
            <a:lvl1pPr marL="0" indent="0">
              <a:spcBef>
                <a:spcPts val="0"/>
              </a:spcBef>
              <a:buNone/>
              <a:defRPr sz="1400">
                <a:solidFill>
                  <a:schemeClr val="bg2"/>
                </a:solidFill>
                <a:latin typeface="+mn-lt"/>
              </a:defRPr>
            </a:lvl1pPr>
          </a:lstStyle>
          <a:p>
            <a:r>
              <a:rPr lang="en-GB" dirty="0"/>
              <a:t>Date</a:t>
            </a:r>
          </a:p>
        </p:txBody>
      </p:sp>
    </p:spTree>
    <p:extLst>
      <p:ext uri="{BB962C8B-B14F-4D97-AF65-F5344CB8AC3E}">
        <p14:creationId xmlns:p14="http://schemas.microsoft.com/office/powerpoint/2010/main" val="73101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p:bg>
      <p:bgPr>
        <a:solidFill>
          <a:schemeClr val="bg1"/>
        </a:solidFill>
        <a:effectLst/>
      </p:bgPr>
    </p:bg>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B27A1D91-B0C5-82DE-7D46-53E481769CC7}"/>
              </a:ext>
            </a:extLst>
          </p:cNvPr>
          <p:cNvSpPr>
            <a:spLocks noGrp="1"/>
          </p:cNvSpPr>
          <p:nvPr>
            <p:ph type="body" sz="quarter" idx="16" hasCustomPrompt="1"/>
          </p:nvPr>
        </p:nvSpPr>
        <p:spPr>
          <a:xfrm>
            <a:off x="621966" y="2382520"/>
            <a:ext cx="3489235" cy="365760"/>
          </a:xfrm>
          <a:prstGeom prst="rect">
            <a:avLst/>
          </a:prstGeom>
        </p:spPr>
        <p:txBody>
          <a:bodyPr lIns="45720" tIns="45720" rIns="45720" bIns="45720">
            <a:noAutofit/>
          </a:bodyPr>
          <a:lstStyle>
            <a:lvl1pPr marL="0" indent="0">
              <a:lnSpc>
                <a:spcPct val="100000"/>
              </a:lnSpc>
              <a:spcBef>
                <a:spcPts val="0"/>
              </a:spcBef>
              <a:spcAft>
                <a:spcPts val="0"/>
              </a:spcAft>
              <a:buFont typeface="Arial" panose="020B0604020202020204" pitchFamily="34" charset="0"/>
              <a:buNone/>
              <a:defRPr sz="16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21" name="Text Placeholder 2">
            <a:extLst>
              <a:ext uri="{FF2B5EF4-FFF2-40B4-BE49-F238E27FC236}">
                <a16:creationId xmlns:a16="http://schemas.microsoft.com/office/drawing/2014/main" id="{45F39481-2908-3822-701D-5FF87E1F03A5}"/>
              </a:ext>
            </a:extLst>
          </p:cNvPr>
          <p:cNvSpPr>
            <a:spLocks noGrp="1"/>
          </p:cNvSpPr>
          <p:nvPr>
            <p:ph type="body" sz="quarter" idx="17" hasCustomPrompt="1"/>
          </p:nvPr>
        </p:nvSpPr>
        <p:spPr>
          <a:xfrm>
            <a:off x="8093165" y="2382520"/>
            <a:ext cx="3489235" cy="365760"/>
          </a:xfrm>
          <a:prstGeom prst="rect">
            <a:avLst/>
          </a:prstGeom>
        </p:spPr>
        <p:txBody>
          <a:bodyPr lIns="45720" tIns="45720" rIns="45720" bIns="45720">
            <a:noAutofit/>
          </a:bodyPr>
          <a:lstStyle>
            <a:lvl1pPr marL="0" indent="0">
              <a:lnSpc>
                <a:spcPct val="100000"/>
              </a:lnSpc>
              <a:spcBef>
                <a:spcPts val="0"/>
              </a:spcBef>
              <a:spcAft>
                <a:spcPts val="0"/>
              </a:spcAft>
              <a:buFont typeface="Arial" panose="020B0604020202020204" pitchFamily="34" charset="0"/>
              <a:buNone/>
              <a:defRPr sz="16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27" name="Text Placeholder 2">
            <a:extLst>
              <a:ext uri="{FF2B5EF4-FFF2-40B4-BE49-F238E27FC236}">
                <a16:creationId xmlns:a16="http://schemas.microsoft.com/office/drawing/2014/main" id="{3BD0ABDF-0D5E-A765-9F69-3BC9541847C2}"/>
              </a:ext>
            </a:extLst>
          </p:cNvPr>
          <p:cNvSpPr>
            <a:spLocks noGrp="1"/>
          </p:cNvSpPr>
          <p:nvPr>
            <p:ph type="body" sz="quarter" idx="19" hasCustomPrompt="1"/>
          </p:nvPr>
        </p:nvSpPr>
        <p:spPr>
          <a:xfrm>
            <a:off x="4362645" y="2382520"/>
            <a:ext cx="3489235" cy="365760"/>
          </a:xfrm>
          <a:prstGeom prst="rect">
            <a:avLst/>
          </a:prstGeom>
        </p:spPr>
        <p:txBody>
          <a:bodyPr lIns="45720" tIns="45720" rIns="45720" bIns="45720">
            <a:noAutofit/>
          </a:bodyPr>
          <a:lstStyle>
            <a:lvl1pPr marL="0" indent="0">
              <a:lnSpc>
                <a:spcPct val="100000"/>
              </a:lnSpc>
              <a:spcBef>
                <a:spcPts val="0"/>
              </a:spcBef>
              <a:spcAft>
                <a:spcPts val="0"/>
              </a:spcAft>
              <a:buFont typeface="Arial" panose="020B0604020202020204" pitchFamily="34" charset="0"/>
              <a:buNone/>
              <a:defRPr sz="16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30" name="Text Placeholder 6">
            <a:extLst>
              <a:ext uri="{FF2B5EF4-FFF2-40B4-BE49-F238E27FC236}">
                <a16:creationId xmlns:a16="http://schemas.microsoft.com/office/drawing/2014/main" id="{3EB9F6D8-47DF-1F5B-55DF-071309C37FDE}"/>
              </a:ext>
            </a:extLst>
          </p:cNvPr>
          <p:cNvSpPr>
            <a:spLocks noGrp="1"/>
          </p:cNvSpPr>
          <p:nvPr>
            <p:ph type="body" sz="quarter" idx="21" hasCustomPrompt="1"/>
          </p:nvPr>
        </p:nvSpPr>
        <p:spPr>
          <a:xfrm>
            <a:off x="4362644" y="1549400"/>
            <a:ext cx="3489236" cy="660402"/>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accent1"/>
                </a:solidFill>
                <a:latin typeface="+mj-lt"/>
                <a:cs typeface="CiscoSansTT ExtraLight" panose="020B0303020201020303" pitchFamily="34" charset="0"/>
              </a:defRPr>
            </a:lvl1pPr>
          </a:lstStyle>
          <a:p>
            <a:r>
              <a:rPr lang="en-GB" dirty="0"/>
              <a:t>Heading</a:t>
            </a:r>
          </a:p>
        </p:txBody>
      </p:sp>
      <p:sp>
        <p:nvSpPr>
          <p:cNvPr id="31" name="Text Placeholder 6">
            <a:extLst>
              <a:ext uri="{FF2B5EF4-FFF2-40B4-BE49-F238E27FC236}">
                <a16:creationId xmlns:a16="http://schemas.microsoft.com/office/drawing/2014/main" id="{1B9F0F59-8C07-4391-070A-F127239E51B0}"/>
              </a:ext>
            </a:extLst>
          </p:cNvPr>
          <p:cNvSpPr>
            <a:spLocks noGrp="1"/>
          </p:cNvSpPr>
          <p:nvPr>
            <p:ph type="body" sz="quarter" idx="22" hasCustomPrompt="1"/>
          </p:nvPr>
        </p:nvSpPr>
        <p:spPr>
          <a:xfrm>
            <a:off x="8093165" y="1549400"/>
            <a:ext cx="3489762" cy="660402"/>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accent1"/>
                </a:solidFill>
                <a:latin typeface="+mj-lt"/>
                <a:cs typeface="CiscoSansTT ExtraLight" panose="020B0303020201020303" pitchFamily="34" charset="0"/>
              </a:defRPr>
            </a:lvl1pPr>
          </a:lstStyle>
          <a:p>
            <a:r>
              <a:rPr lang="en-GB" dirty="0"/>
              <a:t>Heading</a:t>
            </a:r>
          </a:p>
        </p:txBody>
      </p:sp>
      <p:sp>
        <p:nvSpPr>
          <p:cNvPr id="2" name="Text Placeholder 2">
            <a:extLst>
              <a:ext uri="{FF2B5EF4-FFF2-40B4-BE49-F238E27FC236}">
                <a16:creationId xmlns:a16="http://schemas.microsoft.com/office/drawing/2014/main" id="{90CFD439-E346-0E67-C9C2-132C9C4EAD4D}"/>
              </a:ext>
            </a:extLst>
          </p:cNvPr>
          <p:cNvSpPr>
            <a:spLocks noGrp="1"/>
          </p:cNvSpPr>
          <p:nvPr>
            <p:ph type="body" sz="quarter" idx="15" hasCustomPrompt="1"/>
          </p:nvPr>
        </p:nvSpPr>
        <p:spPr>
          <a:xfrm>
            <a:off x="621966" y="2932240"/>
            <a:ext cx="3489235" cy="182880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et dolore.</a:t>
            </a:r>
          </a:p>
          <a:p>
            <a:pPr lvl="0"/>
            <a:endParaRPr lang="en-GB" dirty="0"/>
          </a:p>
        </p:txBody>
      </p:sp>
      <p:sp>
        <p:nvSpPr>
          <p:cNvPr id="3" name="Text Placeholder 2">
            <a:extLst>
              <a:ext uri="{FF2B5EF4-FFF2-40B4-BE49-F238E27FC236}">
                <a16:creationId xmlns:a16="http://schemas.microsoft.com/office/drawing/2014/main" id="{444CB3C8-42AF-C48C-331D-14C6776D22E0}"/>
              </a:ext>
            </a:extLst>
          </p:cNvPr>
          <p:cNvSpPr>
            <a:spLocks noGrp="1"/>
          </p:cNvSpPr>
          <p:nvPr>
            <p:ph type="body" sz="quarter" idx="18" hasCustomPrompt="1"/>
          </p:nvPr>
        </p:nvSpPr>
        <p:spPr>
          <a:xfrm>
            <a:off x="8093165" y="2932240"/>
            <a:ext cx="3489235" cy="182880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et dolore.</a:t>
            </a:r>
          </a:p>
          <a:p>
            <a:pPr lvl="0"/>
            <a:endParaRPr lang="en-GB" dirty="0"/>
          </a:p>
        </p:txBody>
      </p:sp>
      <p:sp>
        <p:nvSpPr>
          <p:cNvPr id="4" name="Text Placeholder 2">
            <a:extLst>
              <a:ext uri="{FF2B5EF4-FFF2-40B4-BE49-F238E27FC236}">
                <a16:creationId xmlns:a16="http://schemas.microsoft.com/office/drawing/2014/main" id="{995EC4FE-BFD0-FE57-EEA5-41CE44541429}"/>
              </a:ext>
            </a:extLst>
          </p:cNvPr>
          <p:cNvSpPr>
            <a:spLocks noGrp="1"/>
          </p:cNvSpPr>
          <p:nvPr>
            <p:ph type="body" sz="quarter" idx="20" hasCustomPrompt="1"/>
          </p:nvPr>
        </p:nvSpPr>
        <p:spPr>
          <a:xfrm>
            <a:off x="4362645" y="2932240"/>
            <a:ext cx="3489235" cy="182880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et dolore.</a:t>
            </a:r>
          </a:p>
          <a:p>
            <a:pPr lvl="0"/>
            <a:endParaRPr lang="en-GB" dirty="0"/>
          </a:p>
        </p:txBody>
      </p:sp>
      <p:sp>
        <p:nvSpPr>
          <p:cNvPr id="6" name="Title 1">
            <a:extLst>
              <a:ext uri="{FF2B5EF4-FFF2-40B4-BE49-F238E27FC236}">
                <a16:creationId xmlns:a16="http://schemas.microsoft.com/office/drawing/2014/main" id="{75EF17F4-A551-A381-6DF1-CED9B14FF852}"/>
              </a:ext>
            </a:extLst>
          </p:cNvPr>
          <p:cNvSpPr>
            <a:spLocks noGrp="1"/>
          </p:cNvSpPr>
          <p:nvPr>
            <p:ph type="ctrTitle" hasCustomPrompt="1"/>
          </p:nvPr>
        </p:nvSpPr>
        <p:spPr>
          <a:xfrm>
            <a:off x="621966" y="1549400"/>
            <a:ext cx="3493008" cy="660401"/>
          </a:xfrm>
          <a:prstGeom prst="rect">
            <a:avLst/>
          </a:prstGeom>
        </p:spPr>
        <p:txBody>
          <a:bodyPr lIns="45720" tIns="45720" rIns="45720" bIns="45720" anchor="b">
            <a:noAutofit/>
          </a:bodyPr>
          <a:lstStyle>
            <a:lvl1pPr marL="0" indent="0" algn="l">
              <a:lnSpc>
                <a:spcPct val="100000"/>
              </a:lnSpc>
              <a:spcBef>
                <a:spcPts val="0"/>
              </a:spcBef>
              <a:spcAft>
                <a:spcPts val="0"/>
              </a:spcAft>
              <a:buFont typeface="Arial" panose="020B0604020202020204" pitchFamily="34" charset="0"/>
              <a:buNone/>
              <a:defRPr sz="3200" b="0" i="0" spc="0" baseline="0">
                <a:solidFill>
                  <a:schemeClr val="accent1"/>
                </a:solidFill>
                <a:latin typeface="+mj-lt"/>
                <a:cs typeface="CiscoSansTT ExtraLight" panose="020B0303020201020303" pitchFamily="34" charset="0"/>
              </a:defRPr>
            </a:lvl1pPr>
          </a:lstStyle>
          <a:p>
            <a:r>
              <a:rPr lang="en-GB" dirty="0"/>
              <a:t>Heading</a:t>
            </a:r>
            <a:endParaRPr lang="en-US" dirty="0"/>
          </a:p>
        </p:txBody>
      </p:sp>
    </p:spTree>
    <p:extLst>
      <p:ext uri="{BB962C8B-B14F-4D97-AF65-F5344CB8AC3E}">
        <p14:creationId xmlns:p14="http://schemas.microsoft.com/office/powerpoint/2010/main" val="265418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w Icons ">
    <p:bg>
      <p:bgPr>
        <a:solidFill>
          <a:schemeClr val="bg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E02DD01B-53E6-C542-A933-2D42DD0D2C62}"/>
              </a:ext>
            </a:extLst>
          </p:cNvPr>
          <p:cNvSpPr>
            <a:spLocks noGrp="1"/>
          </p:cNvSpPr>
          <p:nvPr>
            <p:ph type="pic" sz="quarter" idx="24" hasCustomPrompt="1"/>
          </p:nvPr>
        </p:nvSpPr>
        <p:spPr>
          <a:xfrm>
            <a:off x="632127" y="1252071"/>
            <a:ext cx="1024772" cy="957729"/>
          </a:xfrm>
          <a:prstGeom prst="rect">
            <a:avLst/>
          </a:prstGeom>
          <a:noFill/>
        </p:spPr>
        <p:txBody>
          <a:bodyPr vert="horz" lIns="91420" tIns="45710" rIns="91420" bIns="45710" anchor="ctr"/>
          <a:lstStyle>
            <a:lvl1pPr marL="0" indent="0" algn="ctr">
              <a:buNone/>
              <a:defRPr sz="1200" b="0" i="0" baseline="0">
                <a:solidFill>
                  <a:schemeClr val="bg2"/>
                </a:solidFill>
                <a:latin typeface="+mn-lt"/>
                <a:cs typeface="CiscoSans ExtraLight"/>
              </a:defRPr>
            </a:lvl1pPr>
          </a:lstStyle>
          <a:p>
            <a:pPr lvl="0"/>
            <a:r>
              <a:rPr lang="en-US" noProof="0" dirty="0"/>
              <a:t>Click to add marketing icon</a:t>
            </a:r>
          </a:p>
        </p:txBody>
      </p:sp>
      <p:sp>
        <p:nvSpPr>
          <p:cNvPr id="16" name="Text Placeholder 2">
            <a:extLst>
              <a:ext uri="{FF2B5EF4-FFF2-40B4-BE49-F238E27FC236}">
                <a16:creationId xmlns:a16="http://schemas.microsoft.com/office/drawing/2014/main" id="{17EBF19C-49E3-D24F-8832-1A12184F6688}"/>
              </a:ext>
            </a:extLst>
          </p:cNvPr>
          <p:cNvSpPr>
            <a:spLocks noGrp="1"/>
          </p:cNvSpPr>
          <p:nvPr>
            <p:ph type="body" sz="quarter" idx="15" hasCustomPrompt="1"/>
          </p:nvPr>
        </p:nvSpPr>
        <p:spPr>
          <a:xfrm>
            <a:off x="623679" y="3668309"/>
            <a:ext cx="5166360" cy="146304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26" name="Text Placeholder 6">
            <a:extLst>
              <a:ext uri="{FF2B5EF4-FFF2-40B4-BE49-F238E27FC236}">
                <a16:creationId xmlns:a16="http://schemas.microsoft.com/office/drawing/2014/main" id="{3148D23F-4FB0-0283-D700-8A06DCABC281}"/>
              </a:ext>
            </a:extLst>
          </p:cNvPr>
          <p:cNvSpPr>
            <a:spLocks noGrp="1"/>
          </p:cNvSpPr>
          <p:nvPr>
            <p:ph type="body" sz="quarter" idx="25" hasCustomPrompt="1"/>
          </p:nvPr>
        </p:nvSpPr>
        <p:spPr>
          <a:xfrm>
            <a:off x="6390621" y="2763200"/>
            <a:ext cx="5166360" cy="658368"/>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accent1"/>
                </a:solidFill>
                <a:latin typeface="+mj-lt"/>
                <a:cs typeface="CiscoSansTT ExtraLight" panose="020B0303020201020303" pitchFamily="34" charset="0"/>
              </a:defRPr>
            </a:lvl1pPr>
          </a:lstStyle>
          <a:p>
            <a:r>
              <a:rPr lang="en-GB" dirty="0"/>
              <a:t>Heading</a:t>
            </a:r>
          </a:p>
        </p:txBody>
      </p:sp>
      <p:sp>
        <p:nvSpPr>
          <p:cNvPr id="27" name="Picture Placeholder 2">
            <a:extLst>
              <a:ext uri="{FF2B5EF4-FFF2-40B4-BE49-F238E27FC236}">
                <a16:creationId xmlns:a16="http://schemas.microsoft.com/office/drawing/2014/main" id="{C5C6BDEC-E33F-4C34-5403-6A238AB80D5E}"/>
              </a:ext>
            </a:extLst>
          </p:cNvPr>
          <p:cNvSpPr>
            <a:spLocks noGrp="1"/>
          </p:cNvSpPr>
          <p:nvPr>
            <p:ph type="pic" sz="quarter" idx="26" hasCustomPrompt="1"/>
          </p:nvPr>
        </p:nvSpPr>
        <p:spPr>
          <a:xfrm>
            <a:off x="6399978" y="1252071"/>
            <a:ext cx="1024772" cy="957729"/>
          </a:xfrm>
          <a:prstGeom prst="rect">
            <a:avLst/>
          </a:prstGeom>
          <a:noFill/>
        </p:spPr>
        <p:txBody>
          <a:bodyPr vert="horz" lIns="91420" tIns="45710" rIns="91420" bIns="45710" anchor="ctr"/>
          <a:lstStyle>
            <a:lvl1pPr marL="0" indent="0" algn="ctr">
              <a:buNone/>
              <a:defRPr sz="1200" b="0" i="0" baseline="0">
                <a:solidFill>
                  <a:schemeClr val="bg2"/>
                </a:solidFill>
                <a:latin typeface="+mn-lt"/>
                <a:cs typeface="CiscoSans ExtraLight"/>
              </a:defRPr>
            </a:lvl1pPr>
          </a:lstStyle>
          <a:p>
            <a:pPr lvl="0"/>
            <a:r>
              <a:rPr lang="en-US" noProof="0" dirty="0"/>
              <a:t>Click to add marketing icon</a:t>
            </a:r>
          </a:p>
        </p:txBody>
      </p:sp>
      <p:sp>
        <p:nvSpPr>
          <p:cNvPr id="28" name="Text Placeholder 2">
            <a:extLst>
              <a:ext uri="{FF2B5EF4-FFF2-40B4-BE49-F238E27FC236}">
                <a16:creationId xmlns:a16="http://schemas.microsoft.com/office/drawing/2014/main" id="{2136F578-A3CF-9005-0901-E724D7D5226F}"/>
              </a:ext>
            </a:extLst>
          </p:cNvPr>
          <p:cNvSpPr>
            <a:spLocks noGrp="1"/>
          </p:cNvSpPr>
          <p:nvPr>
            <p:ph type="body" sz="quarter" idx="27" hasCustomPrompt="1"/>
          </p:nvPr>
        </p:nvSpPr>
        <p:spPr>
          <a:xfrm>
            <a:off x="6399977" y="3668309"/>
            <a:ext cx="5166360" cy="146304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9" name="Text Placeholder 6">
            <a:extLst>
              <a:ext uri="{FF2B5EF4-FFF2-40B4-BE49-F238E27FC236}">
                <a16:creationId xmlns:a16="http://schemas.microsoft.com/office/drawing/2014/main" id="{ADFE46B3-A8B5-C645-B495-DA6D53180536}"/>
              </a:ext>
            </a:extLst>
          </p:cNvPr>
          <p:cNvSpPr>
            <a:spLocks noGrp="1"/>
          </p:cNvSpPr>
          <p:nvPr>
            <p:ph type="body" sz="quarter" idx="23" hasCustomPrompt="1"/>
          </p:nvPr>
        </p:nvSpPr>
        <p:spPr>
          <a:xfrm>
            <a:off x="621758" y="2763200"/>
            <a:ext cx="5166360" cy="658368"/>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accent1"/>
                </a:solidFill>
                <a:latin typeface="+mj-lt"/>
                <a:cs typeface="CiscoSansTT ExtraLight" panose="020B0303020201020303" pitchFamily="34" charset="0"/>
              </a:defRPr>
            </a:lvl1pPr>
          </a:lstStyle>
          <a:p>
            <a:r>
              <a:rPr lang="en-GB" dirty="0"/>
              <a:t>Heading</a:t>
            </a:r>
          </a:p>
        </p:txBody>
      </p:sp>
    </p:spTree>
    <p:extLst>
      <p:ext uri="{BB962C8B-B14F-4D97-AF65-F5344CB8AC3E}">
        <p14:creationId xmlns:p14="http://schemas.microsoft.com/office/powerpoint/2010/main" val="441276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w Icons">
    <p:bg>
      <p:bgPr>
        <a:solidFill>
          <a:schemeClr val="bg1"/>
        </a:solidFill>
        <a:effectLst/>
      </p:bgPr>
    </p:bg>
    <p:spTree>
      <p:nvGrpSpPr>
        <p:cNvPr id="1" name=""/>
        <p:cNvGrpSpPr/>
        <p:nvPr/>
      </p:nvGrpSpPr>
      <p:grpSpPr>
        <a:xfrm>
          <a:off x="0" y="0"/>
          <a:ext cx="0" cy="0"/>
          <a:chOff x="0" y="0"/>
          <a:chExt cx="0" cy="0"/>
        </a:xfrm>
      </p:grpSpPr>
      <p:sp>
        <p:nvSpPr>
          <p:cNvPr id="17" name="Text Placeholder 6">
            <a:extLst>
              <a:ext uri="{FF2B5EF4-FFF2-40B4-BE49-F238E27FC236}">
                <a16:creationId xmlns:a16="http://schemas.microsoft.com/office/drawing/2014/main" id="{96CA1346-1D62-4F41-BA11-B3EEBA6B5192}"/>
              </a:ext>
            </a:extLst>
          </p:cNvPr>
          <p:cNvSpPr>
            <a:spLocks noGrp="1"/>
          </p:cNvSpPr>
          <p:nvPr>
            <p:ph type="body" sz="quarter" idx="20" hasCustomPrompt="1"/>
          </p:nvPr>
        </p:nvSpPr>
        <p:spPr>
          <a:xfrm>
            <a:off x="4340226" y="2763200"/>
            <a:ext cx="3511549" cy="665802"/>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accent1"/>
                </a:solidFill>
                <a:latin typeface="+mj-lt"/>
                <a:cs typeface="CiscoSansTT ExtraLight" panose="020B0303020201020303" pitchFamily="34" charset="0"/>
              </a:defRPr>
            </a:lvl1pPr>
          </a:lstStyle>
          <a:p>
            <a:r>
              <a:rPr lang="en-GB" dirty="0"/>
              <a:t>Heading</a:t>
            </a:r>
          </a:p>
        </p:txBody>
      </p:sp>
      <p:sp>
        <p:nvSpPr>
          <p:cNvPr id="18" name="Text Placeholder 6">
            <a:extLst>
              <a:ext uri="{FF2B5EF4-FFF2-40B4-BE49-F238E27FC236}">
                <a16:creationId xmlns:a16="http://schemas.microsoft.com/office/drawing/2014/main" id="{53E5B521-5917-164E-BF18-105160A01CA5}"/>
              </a:ext>
            </a:extLst>
          </p:cNvPr>
          <p:cNvSpPr>
            <a:spLocks noGrp="1"/>
          </p:cNvSpPr>
          <p:nvPr>
            <p:ph type="body" sz="quarter" idx="22" hasCustomPrompt="1"/>
          </p:nvPr>
        </p:nvSpPr>
        <p:spPr>
          <a:xfrm>
            <a:off x="8076847" y="2763200"/>
            <a:ext cx="3511549" cy="665802"/>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accent1"/>
                </a:solidFill>
                <a:latin typeface="+mj-lt"/>
                <a:cs typeface="CiscoSansTT ExtraLight" panose="020B0303020201020303" pitchFamily="34" charset="0"/>
              </a:defRPr>
            </a:lvl1pPr>
          </a:lstStyle>
          <a:p>
            <a:r>
              <a:rPr lang="en-GB" dirty="0"/>
              <a:t>Heading</a:t>
            </a:r>
          </a:p>
        </p:txBody>
      </p:sp>
      <p:sp>
        <p:nvSpPr>
          <p:cNvPr id="20" name="Picture Placeholder 2">
            <a:extLst>
              <a:ext uri="{FF2B5EF4-FFF2-40B4-BE49-F238E27FC236}">
                <a16:creationId xmlns:a16="http://schemas.microsoft.com/office/drawing/2014/main" id="{8143D29F-44CB-0E44-8852-5377E5E8F518}"/>
              </a:ext>
            </a:extLst>
          </p:cNvPr>
          <p:cNvSpPr>
            <a:spLocks noGrp="1"/>
          </p:cNvSpPr>
          <p:nvPr>
            <p:ph type="pic" sz="quarter" idx="10" hasCustomPrompt="1"/>
          </p:nvPr>
        </p:nvSpPr>
        <p:spPr>
          <a:xfrm>
            <a:off x="4359394" y="1252071"/>
            <a:ext cx="1024772" cy="957729"/>
          </a:xfrm>
          <a:prstGeom prst="rect">
            <a:avLst/>
          </a:prstGeom>
          <a:noFill/>
        </p:spPr>
        <p:txBody>
          <a:bodyPr vert="horz" lIns="91420" tIns="45710" rIns="91420" bIns="45710" anchor="ctr"/>
          <a:lstStyle>
            <a:lvl1pPr marL="0" indent="0" algn="ctr">
              <a:buNone/>
              <a:defRPr sz="1200" b="0" i="0" baseline="0">
                <a:solidFill>
                  <a:schemeClr val="bg2"/>
                </a:solidFill>
                <a:latin typeface="+mn-lt"/>
                <a:cs typeface="CiscoSans ExtraLight"/>
              </a:defRPr>
            </a:lvl1pPr>
          </a:lstStyle>
          <a:p>
            <a:pPr lvl="0"/>
            <a:r>
              <a:rPr lang="en-US" noProof="0" dirty="0"/>
              <a:t>Click to add marketing icon</a:t>
            </a:r>
          </a:p>
        </p:txBody>
      </p:sp>
      <p:sp>
        <p:nvSpPr>
          <p:cNvPr id="21" name="Picture Placeholder 2">
            <a:extLst>
              <a:ext uri="{FF2B5EF4-FFF2-40B4-BE49-F238E27FC236}">
                <a16:creationId xmlns:a16="http://schemas.microsoft.com/office/drawing/2014/main" id="{E02DD01B-53E6-C542-A933-2D42DD0D2C62}"/>
              </a:ext>
            </a:extLst>
          </p:cNvPr>
          <p:cNvSpPr>
            <a:spLocks noGrp="1"/>
          </p:cNvSpPr>
          <p:nvPr>
            <p:ph type="pic" sz="quarter" idx="24" hasCustomPrompt="1"/>
          </p:nvPr>
        </p:nvSpPr>
        <p:spPr>
          <a:xfrm>
            <a:off x="632127" y="1252071"/>
            <a:ext cx="1024772" cy="957729"/>
          </a:xfrm>
          <a:prstGeom prst="rect">
            <a:avLst/>
          </a:prstGeom>
          <a:noFill/>
        </p:spPr>
        <p:txBody>
          <a:bodyPr vert="horz" lIns="91420" tIns="45710" rIns="91420" bIns="45710" anchor="ctr"/>
          <a:lstStyle>
            <a:lvl1pPr marL="0" indent="0" algn="ctr">
              <a:buNone/>
              <a:defRPr sz="1200" b="0" i="0" baseline="0">
                <a:solidFill>
                  <a:schemeClr val="bg2"/>
                </a:solidFill>
                <a:latin typeface="+mn-lt"/>
                <a:cs typeface="CiscoSans ExtraLight"/>
              </a:defRPr>
            </a:lvl1pPr>
          </a:lstStyle>
          <a:p>
            <a:pPr lvl="0"/>
            <a:r>
              <a:rPr lang="en-US" noProof="0" dirty="0"/>
              <a:t>Click to add marketing icon</a:t>
            </a:r>
          </a:p>
        </p:txBody>
      </p:sp>
      <p:sp>
        <p:nvSpPr>
          <p:cNvPr id="22" name="Picture Placeholder 2">
            <a:extLst>
              <a:ext uri="{FF2B5EF4-FFF2-40B4-BE49-F238E27FC236}">
                <a16:creationId xmlns:a16="http://schemas.microsoft.com/office/drawing/2014/main" id="{EE6224FA-C881-7942-88CA-85C557540C4C}"/>
              </a:ext>
            </a:extLst>
          </p:cNvPr>
          <p:cNvSpPr>
            <a:spLocks noGrp="1"/>
          </p:cNvSpPr>
          <p:nvPr>
            <p:ph type="pic" sz="quarter" idx="25" hasCustomPrompt="1"/>
          </p:nvPr>
        </p:nvSpPr>
        <p:spPr>
          <a:xfrm>
            <a:off x="8086661" y="1252071"/>
            <a:ext cx="1024772" cy="957729"/>
          </a:xfrm>
          <a:prstGeom prst="rect">
            <a:avLst/>
          </a:prstGeom>
          <a:noFill/>
        </p:spPr>
        <p:txBody>
          <a:bodyPr vert="horz" lIns="91420" tIns="45710" rIns="91420" bIns="45710" anchor="ctr"/>
          <a:lstStyle>
            <a:lvl1pPr marL="0" indent="0" algn="ctr">
              <a:buNone/>
              <a:defRPr sz="1200" b="0" i="0" baseline="0">
                <a:solidFill>
                  <a:schemeClr val="bg2"/>
                </a:solidFill>
                <a:latin typeface="+mn-lt"/>
                <a:cs typeface="CiscoSans ExtraLight"/>
              </a:defRPr>
            </a:lvl1pPr>
          </a:lstStyle>
          <a:p>
            <a:pPr lvl="0"/>
            <a:r>
              <a:rPr lang="en-US" noProof="0" dirty="0"/>
              <a:t>Click to add marketing icon</a:t>
            </a:r>
          </a:p>
        </p:txBody>
      </p:sp>
      <p:sp>
        <p:nvSpPr>
          <p:cNvPr id="2" name="Text Placeholder 2">
            <a:extLst>
              <a:ext uri="{FF2B5EF4-FFF2-40B4-BE49-F238E27FC236}">
                <a16:creationId xmlns:a16="http://schemas.microsoft.com/office/drawing/2014/main" id="{66A53209-57D8-0C80-F7FB-B1A028923F8E}"/>
              </a:ext>
            </a:extLst>
          </p:cNvPr>
          <p:cNvSpPr>
            <a:spLocks noGrp="1"/>
          </p:cNvSpPr>
          <p:nvPr>
            <p:ph type="body" sz="quarter" idx="15" hasCustomPrompt="1"/>
          </p:nvPr>
        </p:nvSpPr>
        <p:spPr>
          <a:xfrm>
            <a:off x="632125" y="3675743"/>
            <a:ext cx="3489235" cy="164592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et dolore.</a:t>
            </a:r>
          </a:p>
          <a:p>
            <a:pPr lvl="0"/>
            <a:endParaRPr lang="en-GB" dirty="0"/>
          </a:p>
        </p:txBody>
      </p:sp>
      <p:sp>
        <p:nvSpPr>
          <p:cNvPr id="3" name="Text Placeholder 2">
            <a:extLst>
              <a:ext uri="{FF2B5EF4-FFF2-40B4-BE49-F238E27FC236}">
                <a16:creationId xmlns:a16="http://schemas.microsoft.com/office/drawing/2014/main" id="{87B629FA-854C-9FDB-35AE-257C4F46B331}"/>
              </a:ext>
            </a:extLst>
          </p:cNvPr>
          <p:cNvSpPr>
            <a:spLocks noGrp="1"/>
          </p:cNvSpPr>
          <p:nvPr>
            <p:ph type="body" sz="quarter" idx="29" hasCustomPrompt="1"/>
          </p:nvPr>
        </p:nvSpPr>
        <p:spPr>
          <a:xfrm>
            <a:off x="4350253" y="3675743"/>
            <a:ext cx="3489235" cy="164592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et dolore.</a:t>
            </a:r>
          </a:p>
          <a:p>
            <a:pPr lvl="0"/>
            <a:endParaRPr lang="en-GB" dirty="0"/>
          </a:p>
        </p:txBody>
      </p:sp>
      <p:sp>
        <p:nvSpPr>
          <p:cNvPr id="4" name="Text Placeholder 2">
            <a:extLst>
              <a:ext uri="{FF2B5EF4-FFF2-40B4-BE49-F238E27FC236}">
                <a16:creationId xmlns:a16="http://schemas.microsoft.com/office/drawing/2014/main" id="{A86DDF84-07E1-9F30-2A61-508622F128AE}"/>
              </a:ext>
            </a:extLst>
          </p:cNvPr>
          <p:cNvSpPr>
            <a:spLocks noGrp="1"/>
          </p:cNvSpPr>
          <p:nvPr>
            <p:ph type="body" sz="quarter" idx="30" hasCustomPrompt="1"/>
          </p:nvPr>
        </p:nvSpPr>
        <p:spPr>
          <a:xfrm>
            <a:off x="8102968" y="3675743"/>
            <a:ext cx="3489235" cy="164592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et dolore.</a:t>
            </a:r>
          </a:p>
          <a:p>
            <a:pPr lvl="0"/>
            <a:endParaRPr lang="en-GB" dirty="0"/>
          </a:p>
        </p:txBody>
      </p:sp>
      <p:sp>
        <p:nvSpPr>
          <p:cNvPr id="5" name="Text Placeholder 6">
            <a:extLst>
              <a:ext uri="{FF2B5EF4-FFF2-40B4-BE49-F238E27FC236}">
                <a16:creationId xmlns:a16="http://schemas.microsoft.com/office/drawing/2014/main" id="{4F16851C-FF16-C8FD-C1A2-97DC62B0B3A0}"/>
              </a:ext>
            </a:extLst>
          </p:cNvPr>
          <p:cNvSpPr>
            <a:spLocks noGrp="1"/>
          </p:cNvSpPr>
          <p:nvPr>
            <p:ph type="body" sz="quarter" idx="31" hasCustomPrompt="1"/>
          </p:nvPr>
        </p:nvSpPr>
        <p:spPr>
          <a:xfrm>
            <a:off x="621759" y="2755766"/>
            <a:ext cx="3493008" cy="665802"/>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accent1"/>
                </a:solidFill>
                <a:latin typeface="+mj-lt"/>
                <a:cs typeface="CiscoSansTT ExtraLight" panose="020B0303020201020303" pitchFamily="34" charset="0"/>
              </a:defRPr>
            </a:lvl1pPr>
          </a:lstStyle>
          <a:p>
            <a:r>
              <a:rPr lang="en-GB" dirty="0"/>
              <a:t>Heading</a:t>
            </a:r>
          </a:p>
        </p:txBody>
      </p:sp>
    </p:spTree>
    <p:extLst>
      <p:ext uri="{BB962C8B-B14F-4D97-AF65-F5344CB8AC3E}">
        <p14:creationId xmlns:p14="http://schemas.microsoft.com/office/powerpoint/2010/main" val="270811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ing Only">
    <p:bg>
      <p:bgPr>
        <a:solidFill>
          <a:schemeClr val="bg1"/>
        </a:solidFill>
        <a:effectLst/>
      </p:bgPr>
    </p:bg>
    <p:spTree>
      <p:nvGrpSpPr>
        <p:cNvPr id="1" name=""/>
        <p:cNvGrpSpPr/>
        <p:nvPr/>
      </p:nvGrpSpPr>
      <p:grpSpPr>
        <a:xfrm>
          <a:off x="0" y="0"/>
          <a:ext cx="0" cy="0"/>
          <a:chOff x="0" y="0"/>
          <a:chExt cx="0" cy="0"/>
        </a:xfrm>
      </p:grpSpPr>
      <p:sp>
        <p:nvSpPr>
          <p:cNvPr id="17" name="Title Placeholder 1">
            <a:extLst>
              <a:ext uri="{FF2B5EF4-FFF2-40B4-BE49-F238E27FC236}">
                <a16:creationId xmlns:a16="http://schemas.microsoft.com/office/drawing/2014/main" id="{467AAB6B-16FE-95C2-6E58-2E5FC7150AA0}"/>
              </a:ext>
            </a:extLst>
          </p:cNvPr>
          <p:cNvSpPr>
            <a:spLocks noGrp="1"/>
          </p:cNvSpPr>
          <p:nvPr>
            <p:ph type="title" hasCustomPrompt="1"/>
          </p:nvPr>
        </p:nvSpPr>
        <p:spPr>
          <a:xfrm>
            <a:off x="609602" y="384079"/>
            <a:ext cx="10972800" cy="685800"/>
          </a:xfrm>
          <a:prstGeom prst="rect">
            <a:avLst/>
          </a:prstGeom>
        </p:spPr>
        <p:txBody>
          <a:bodyPr vert="horz" lIns="45720" tIns="45720" rIns="45720" bIns="45720" rtlCol="0" anchor="ctr">
            <a:noAutofit/>
          </a:bodyPr>
          <a:lstStyle>
            <a:lvl1pPr>
              <a:defRPr>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82508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ing w Section Title">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0C30067D-BDB2-4ED3-9FF2-9A7F7110FF90}"/>
              </a:ext>
            </a:extLst>
          </p:cNvPr>
          <p:cNvSpPr>
            <a:spLocks noGrp="1"/>
          </p:cNvSpPr>
          <p:nvPr>
            <p:ph type="body" sz="quarter" idx="14" hasCustomPrompt="1"/>
          </p:nvPr>
        </p:nvSpPr>
        <p:spPr>
          <a:xfrm>
            <a:off x="625928" y="392612"/>
            <a:ext cx="5486400" cy="304800"/>
          </a:xfrm>
          <a:prstGeom prst="rect">
            <a:avLst/>
          </a:prstGeom>
        </p:spPr>
        <p:txBody>
          <a:bodyPr lIns="45720" tIns="45720" rIns="45720" bIns="45720"/>
          <a:lstStyle>
            <a:lvl1pPr marL="0" indent="0">
              <a:lnSpc>
                <a:spcPct val="100000"/>
              </a:lnSpc>
              <a:spcBef>
                <a:spcPts val="0"/>
              </a:spcBef>
              <a:buFont typeface="Arial" panose="020B0604020202020204" pitchFamily="34" charset="0"/>
              <a:buNone/>
              <a:defRPr sz="1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
        <p:nvSpPr>
          <p:cNvPr id="5" name="Title Placeholder 1">
            <a:extLst>
              <a:ext uri="{FF2B5EF4-FFF2-40B4-BE49-F238E27FC236}">
                <a16:creationId xmlns:a16="http://schemas.microsoft.com/office/drawing/2014/main" id="{6A362478-34D6-842A-DADB-69D0E6949944}"/>
              </a:ext>
            </a:extLst>
          </p:cNvPr>
          <p:cNvSpPr>
            <a:spLocks noGrp="1"/>
          </p:cNvSpPr>
          <p:nvPr>
            <p:ph type="title" hasCustomPrompt="1"/>
          </p:nvPr>
        </p:nvSpPr>
        <p:spPr>
          <a:xfrm>
            <a:off x="609602" y="722735"/>
            <a:ext cx="10972800" cy="685800"/>
          </a:xfrm>
          <a:prstGeom prst="rect">
            <a:avLst/>
          </a:prstGeom>
        </p:spPr>
        <p:txBody>
          <a:bodyPr vert="horz" lIns="45720" tIns="45720" rIns="45720" bIns="45720" rtlCol="0" anchor="ctr">
            <a:noAutofit/>
          </a:bodyPr>
          <a:lstStyle>
            <a:lvl1pPr>
              <a:defRPr>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7279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ing w Bullets">
    <p:bg>
      <p:bgPr>
        <a:solidFill>
          <a:schemeClr val="bg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A584BCD8-4E60-DFC8-29A4-3BFD44FDB3F2}"/>
              </a:ext>
            </a:extLst>
          </p:cNvPr>
          <p:cNvSpPr>
            <a:spLocks noGrp="1"/>
          </p:cNvSpPr>
          <p:nvPr>
            <p:ph type="title" hasCustomPrompt="1"/>
          </p:nvPr>
        </p:nvSpPr>
        <p:spPr>
          <a:xfrm>
            <a:off x="609602" y="384079"/>
            <a:ext cx="10972800" cy="685800"/>
          </a:xfrm>
          <a:prstGeom prst="rect">
            <a:avLst/>
          </a:prstGeom>
        </p:spPr>
        <p:txBody>
          <a:bodyPr vert="horz" lIns="45720" tIns="45720" rIns="45720" bIns="45720" rtlCol="0" anchor="ctr">
            <a:noAutofit/>
          </a:bodyPr>
          <a:lstStyle>
            <a:lvl1pPr>
              <a:defRPr>
                <a:solidFill>
                  <a:schemeClr val="accent1"/>
                </a:solidFill>
              </a:defRPr>
            </a:lvl1pPr>
          </a:lstStyle>
          <a:p>
            <a:r>
              <a:rPr lang="en-US" dirty="0"/>
              <a:t>Click to edit master title style</a:t>
            </a:r>
          </a:p>
        </p:txBody>
      </p:sp>
      <p:sp>
        <p:nvSpPr>
          <p:cNvPr id="16" name="Text Placeholder 15">
            <a:extLst>
              <a:ext uri="{FF2B5EF4-FFF2-40B4-BE49-F238E27FC236}">
                <a16:creationId xmlns:a16="http://schemas.microsoft.com/office/drawing/2014/main" id="{AD7487D1-1623-CCE2-CEFB-F5648D1A437E}"/>
              </a:ext>
            </a:extLst>
          </p:cNvPr>
          <p:cNvSpPr>
            <a:spLocks noGrp="1"/>
          </p:cNvSpPr>
          <p:nvPr>
            <p:ph type="body" sz="quarter" idx="10"/>
          </p:nvPr>
        </p:nvSpPr>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45599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ing w 2 Bullets">
    <p:bg>
      <p:bgPr>
        <a:solidFill>
          <a:schemeClr val="bg1"/>
        </a:solidFill>
        <a:effectLst/>
      </p:bgPr>
    </p:bg>
    <p:spTree>
      <p:nvGrpSpPr>
        <p:cNvPr id="1" name=""/>
        <p:cNvGrpSpPr/>
        <p:nvPr/>
      </p:nvGrpSpPr>
      <p:grpSpPr>
        <a:xfrm>
          <a:off x="0" y="0"/>
          <a:ext cx="0" cy="0"/>
          <a:chOff x="0" y="0"/>
          <a:chExt cx="0" cy="0"/>
        </a:xfrm>
      </p:grpSpPr>
      <p:sp>
        <p:nvSpPr>
          <p:cNvPr id="2" name="Text Placeholder 2" descr="Section title">
            <a:extLst>
              <a:ext uri="{FF2B5EF4-FFF2-40B4-BE49-F238E27FC236}">
                <a16:creationId xmlns:a16="http://schemas.microsoft.com/office/drawing/2014/main" id="{0B8FE018-3611-D52D-6AC1-37B5B6BECD5F}"/>
              </a:ext>
            </a:extLst>
          </p:cNvPr>
          <p:cNvSpPr>
            <a:spLocks noGrp="1"/>
          </p:cNvSpPr>
          <p:nvPr>
            <p:ph type="body" sz="quarter" idx="14" hasCustomPrompt="1"/>
          </p:nvPr>
        </p:nvSpPr>
        <p:spPr>
          <a:xfrm>
            <a:off x="625928" y="392612"/>
            <a:ext cx="5486400" cy="304800"/>
          </a:xfrm>
          <a:prstGeom prst="rect">
            <a:avLst/>
          </a:prstGeom>
        </p:spPr>
        <p:txBody>
          <a:bodyPr lIns="45720" tIns="45720" rIns="45720" bIns="45720"/>
          <a:lstStyle>
            <a:lvl1pPr marL="0" indent="0">
              <a:lnSpc>
                <a:spcPct val="100000"/>
              </a:lnSpc>
              <a:spcBef>
                <a:spcPts val="0"/>
              </a:spcBef>
              <a:buFont typeface="Arial" panose="020B0604020202020204" pitchFamily="34" charset="0"/>
              <a:buNone/>
              <a:defRPr sz="1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
        <p:nvSpPr>
          <p:cNvPr id="3" name="Title Placeholder 1">
            <a:extLst>
              <a:ext uri="{FF2B5EF4-FFF2-40B4-BE49-F238E27FC236}">
                <a16:creationId xmlns:a16="http://schemas.microsoft.com/office/drawing/2014/main" id="{0F119481-ACDD-57F7-7858-66E3120A9D17}"/>
              </a:ext>
            </a:extLst>
          </p:cNvPr>
          <p:cNvSpPr>
            <a:spLocks noGrp="1"/>
          </p:cNvSpPr>
          <p:nvPr>
            <p:ph type="title" hasCustomPrompt="1"/>
          </p:nvPr>
        </p:nvSpPr>
        <p:spPr>
          <a:xfrm>
            <a:off x="609602" y="722735"/>
            <a:ext cx="10972800" cy="685800"/>
          </a:xfrm>
          <a:prstGeom prst="rect">
            <a:avLst/>
          </a:prstGeom>
        </p:spPr>
        <p:txBody>
          <a:bodyPr vert="horz" lIns="45720" tIns="45720" rIns="45720" bIns="45720" rtlCol="0" anchor="ctr">
            <a:noAutofit/>
          </a:bodyPr>
          <a:lstStyle>
            <a:lvl1pPr>
              <a:defRPr>
                <a:solidFill>
                  <a:schemeClr val="accent1"/>
                </a:solidFill>
              </a:defRPr>
            </a:lvl1pPr>
          </a:lstStyle>
          <a:p>
            <a:r>
              <a:rPr lang="en-US" dirty="0"/>
              <a:t>Click to edit master title style</a:t>
            </a:r>
          </a:p>
        </p:txBody>
      </p:sp>
      <p:sp>
        <p:nvSpPr>
          <p:cNvPr id="9" name="Text Placeholder 8">
            <a:extLst>
              <a:ext uri="{FF2B5EF4-FFF2-40B4-BE49-F238E27FC236}">
                <a16:creationId xmlns:a16="http://schemas.microsoft.com/office/drawing/2014/main" id="{4BC97880-0676-CEF3-919A-02D28F226AC2}"/>
              </a:ext>
            </a:extLst>
          </p:cNvPr>
          <p:cNvSpPr>
            <a:spLocks noGrp="1"/>
          </p:cNvSpPr>
          <p:nvPr>
            <p:ph type="body" sz="quarter" idx="16"/>
          </p:nvPr>
        </p:nvSpPr>
        <p:spPr>
          <a:xfrm>
            <a:off x="609600" y="1619250"/>
            <a:ext cx="5211763" cy="451485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8">
            <a:extLst>
              <a:ext uri="{FF2B5EF4-FFF2-40B4-BE49-F238E27FC236}">
                <a16:creationId xmlns:a16="http://schemas.microsoft.com/office/drawing/2014/main" id="{D7691CA3-8502-339A-3BA5-6244A8389DE2}"/>
              </a:ext>
            </a:extLst>
          </p:cNvPr>
          <p:cNvSpPr>
            <a:spLocks noGrp="1"/>
          </p:cNvSpPr>
          <p:nvPr>
            <p:ph type="body" sz="quarter" idx="17"/>
          </p:nvPr>
        </p:nvSpPr>
        <p:spPr>
          <a:xfrm>
            <a:off x="6371699" y="1619250"/>
            <a:ext cx="5211763" cy="451485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9210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alf Page Midnight 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dirty="0">
              <a:solidFill>
                <a:srgbClr val="0D274D"/>
              </a:solidFill>
              <a:latin typeface="CiscoSansTT ExtraLight" panose="020B0303020201020303" pitchFamily="34" charset="0"/>
            </a:endParaRPr>
          </a:p>
        </p:txBody>
      </p:sp>
      <p:sp>
        <p:nvSpPr>
          <p:cNvPr id="6" name="Text Placeholder 2">
            <a:extLst>
              <a:ext uri="{FF2B5EF4-FFF2-40B4-BE49-F238E27FC236}">
                <a16:creationId xmlns:a16="http://schemas.microsoft.com/office/drawing/2014/main" id="{128A24FB-C90E-8608-90DD-14467743B562}"/>
              </a:ext>
            </a:extLst>
          </p:cNvPr>
          <p:cNvSpPr>
            <a:spLocks noGrp="1"/>
          </p:cNvSpPr>
          <p:nvPr>
            <p:ph type="body" sz="quarter" idx="15" hasCustomPrompt="1"/>
          </p:nvPr>
        </p:nvSpPr>
        <p:spPr>
          <a:xfrm>
            <a:off x="621964" y="2565400"/>
            <a:ext cx="4572000" cy="2743200"/>
          </a:xfrm>
          <a:prstGeom prst="rect">
            <a:avLst/>
          </a:prstGeom>
        </p:spPr>
        <p:txBody>
          <a:bodyPr lIns="45720" tIns="45720" rIns="45720" bIns="45720"/>
          <a:lstStyle>
            <a:lvl1pPr marL="0" marR="0" indent="0" algn="l" defTabSz="912276" rtl="0" eaLnBrk="1" fontAlgn="base" latinLnBrk="0" hangingPunct="1">
              <a:lnSpc>
                <a:spcPct val="100000"/>
              </a:lnSpc>
              <a:spcBef>
                <a:spcPts val="0"/>
              </a:spcBef>
              <a:spcAft>
                <a:spcPts val="600"/>
              </a:spcAft>
              <a:buClr>
                <a:schemeClr val="tx2"/>
              </a:buClr>
              <a:buSzPct val="90000"/>
              <a:buFont typeface="Arial" panose="020B0604020202020204" pitchFamily="34" charset="0"/>
              <a:buNone/>
              <a:tabLst/>
              <a:defRPr sz="16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et dolore.</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et dolore.</a:t>
            </a:r>
            <a:endParaRPr lang="en-GB" dirty="0"/>
          </a:p>
          <a:p>
            <a:pPr lvl="0"/>
            <a:endParaRPr lang="en-GB" dirty="0"/>
          </a:p>
        </p:txBody>
      </p:sp>
      <p:sp>
        <p:nvSpPr>
          <p:cNvPr id="3" name="Text Placeholder 2">
            <a:extLst>
              <a:ext uri="{FF2B5EF4-FFF2-40B4-BE49-F238E27FC236}">
                <a16:creationId xmlns:a16="http://schemas.microsoft.com/office/drawing/2014/main" id="{D696A67E-A1D7-9527-29EB-EF2FEEA57DB0}"/>
              </a:ext>
            </a:extLst>
          </p:cNvPr>
          <p:cNvSpPr>
            <a:spLocks noGrp="1"/>
          </p:cNvSpPr>
          <p:nvPr>
            <p:ph type="body" sz="quarter" idx="14" hasCustomPrompt="1"/>
          </p:nvPr>
        </p:nvSpPr>
        <p:spPr>
          <a:xfrm>
            <a:off x="632126" y="431800"/>
            <a:ext cx="4572000" cy="304800"/>
          </a:xfrm>
          <a:prstGeom prst="rect">
            <a:avLst/>
          </a:prstGeom>
        </p:spPr>
        <p:txBody>
          <a:bodyPr lIns="45720" tIns="45720" rIns="45720" bIns="45720"/>
          <a:lstStyle>
            <a:lvl1pPr marL="0" indent="0">
              <a:buFont typeface="Arial" panose="020B0604020202020204" pitchFamily="34" charset="0"/>
              <a:buNone/>
              <a:defRPr sz="1400" b="0" i="0" baseline="0">
                <a:solidFill>
                  <a:schemeClr val="bg2"/>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
        <p:nvSpPr>
          <p:cNvPr id="9" name="Title Placeholder 1">
            <a:extLst>
              <a:ext uri="{FF2B5EF4-FFF2-40B4-BE49-F238E27FC236}">
                <a16:creationId xmlns:a16="http://schemas.microsoft.com/office/drawing/2014/main" id="{958130C6-64C1-4324-51CC-4C096C99291A}"/>
              </a:ext>
            </a:extLst>
          </p:cNvPr>
          <p:cNvSpPr>
            <a:spLocks noGrp="1"/>
          </p:cNvSpPr>
          <p:nvPr>
            <p:ph type="title" hasCustomPrompt="1"/>
          </p:nvPr>
        </p:nvSpPr>
        <p:spPr>
          <a:xfrm>
            <a:off x="609602" y="1582396"/>
            <a:ext cx="4594524" cy="634577"/>
          </a:xfrm>
          <a:prstGeom prst="rect">
            <a:avLst/>
          </a:prstGeom>
        </p:spPr>
        <p:txBody>
          <a:bodyPr vert="horz" lIns="45720" tIns="45720" rIns="45720" bIns="45720" rtlCol="0" anchor="ctr">
            <a:noAutofit/>
          </a:bodyPr>
          <a:lstStyle>
            <a:lvl1pPr>
              <a:defRPr>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05669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0" userDrawn="1">
          <p15:clr>
            <a:srgbClr val="FBAE40"/>
          </p15:clr>
        </p15:guide>
        <p15:guide id="2" pos="19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Page Midnight 1b">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6085211" y="0"/>
            <a:ext cx="610678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dirty="0">
              <a:solidFill>
                <a:srgbClr val="0D274D"/>
              </a:solidFill>
              <a:latin typeface="CiscoSansTT ExtraLight" panose="020B0303020201020303" pitchFamily="34" charset="0"/>
            </a:endParaRPr>
          </a:p>
        </p:txBody>
      </p:sp>
      <p:sp>
        <p:nvSpPr>
          <p:cNvPr id="2" name="Title Placeholder 1">
            <a:extLst>
              <a:ext uri="{FF2B5EF4-FFF2-40B4-BE49-F238E27FC236}">
                <a16:creationId xmlns:a16="http://schemas.microsoft.com/office/drawing/2014/main" id="{92F330DC-D569-243E-8D0F-B65621C3C28B}"/>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140406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0" userDrawn="1">
          <p15:clr>
            <a:srgbClr val="FBAE40"/>
          </p15:clr>
        </p15:guide>
        <p15:guide id="2" pos="192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alf Page Midnight 2">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336399-B83B-D450-D7E9-D04E0D0AE3D1}"/>
              </a:ext>
            </a:extLst>
          </p:cNvPr>
          <p:cNvSpPr/>
          <p:nvPr userDrawn="1"/>
        </p:nvSpPr>
        <p:spPr>
          <a:xfrm>
            <a:off x="6096000" y="0"/>
            <a:ext cx="6096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dirty="0">
              <a:solidFill>
                <a:srgbClr val="0D274D"/>
              </a:solidFill>
              <a:latin typeface="CiscoSansTT ExtraLight" panose="020B0303020201020303" pitchFamily="34" charset="0"/>
            </a:endParaRPr>
          </a:p>
        </p:txBody>
      </p:sp>
      <p:sp>
        <p:nvSpPr>
          <p:cNvPr id="3" name="Text Placeholder 2">
            <a:extLst>
              <a:ext uri="{FF2B5EF4-FFF2-40B4-BE49-F238E27FC236}">
                <a16:creationId xmlns:a16="http://schemas.microsoft.com/office/drawing/2014/main" id="{27C7D05B-CC63-FBAA-768B-D092C4B24200}"/>
              </a:ext>
            </a:extLst>
          </p:cNvPr>
          <p:cNvSpPr>
            <a:spLocks noGrp="1"/>
          </p:cNvSpPr>
          <p:nvPr>
            <p:ph type="body" sz="quarter" idx="15" hasCustomPrompt="1"/>
          </p:nvPr>
        </p:nvSpPr>
        <p:spPr>
          <a:xfrm>
            <a:off x="6722910" y="736600"/>
            <a:ext cx="4842181" cy="5384799"/>
          </a:xfrm>
          <a:prstGeom prst="rect">
            <a:avLst/>
          </a:prstGeom>
        </p:spPr>
        <p:txBody>
          <a:bodyPr lIns="45720" tIns="45720" rIns="45720" bIns="45720" anchor="ctr"/>
          <a:lstStyle>
            <a:lvl1pPr marL="0" marR="0" indent="0" algn="l" defTabSz="912276" rtl="0" eaLnBrk="1" fontAlgn="base" latinLnBrk="0" hangingPunct="1">
              <a:lnSpc>
                <a:spcPct val="95000"/>
              </a:lnSpc>
              <a:spcBef>
                <a:spcPts val="0"/>
              </a:spcBef>
              <a:spcAft>
                <a:spcPts val="14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p:txBody>
      </p:sp>
      <p:sp>
        <p:nvSpPr>
          <p:cNvPr id="11" name="Title Placeholder 1">
            <a:extLst>
              <a:ext uri="{FF2B5EF4-FFF2-40B4-BE49-F238E27FC236}">
                <a16:creationId xmlns:a16="http://schemas.microsoft.com/office/drawing/2014/main" id="{B356B89E-D2D7-929C-273F-CBC73FF73B68}"/>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4249478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0" userDrawn="1">
          <p15:clr>
            <a:srgbClr val="FBAE40"/>
          </p15:clr>
        </p15:guide>
        <p15:guide id="2" pos="192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Left Sky ">
    <p:bg>
      <p:bgPr>
        <a:solidFill>
          <a:schemeClr val="accent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12014" y="2941508"/>
            <a:ext cx="10972800" cy="1504200"/>
          </a:xfrm>
          <a:prstGeom prst="rect">
            <a:avLst/>
          </a:prstGeom>
          <a:noFill/>
        </p:spPr>
        <p:txBody>
          <a:bodyPr lIns="45720" tIns="45720" rIns="45720" bIns="45720" anchor="b" anchorCtr="0"/>
          <a:lstStyle>
            <a:lvl1pPr marL="0" indent="0" algn="l">
              <a:lnSpc>
                <a:spcPct val="90000"/>
              </a:lnSpc>
              <a:buFont typeface="Arial" panose="020B0604020202020204" pitchFamily="34" charset="0"/>
              <a:buNone/>
              <a:defRPr sz="5400" b="0" i="0" spc="0" baseline="0">
                <a:solidFill>
                  <a:schemeClr val="bg1"/>
                </a:solidFill>
                <a:latin typeface="+mj-lt"/>
                <a:cs typeface="CiscoSansTT ExtraLight"/>
              </a:defRPr>
            </a:lvl1pPr>
          </a:lstStyle>
          <a:p>
            <a:r>
              <a:rPr lang="en-GB" dirty="0"/>
              <a:t>Presentation title</a:t>
            </a:r>
            <a:endParaRPr lang="en-US" dirty="0"/>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12014" y="4533637"/>
            <a:ext cx="10972800" cy="398668"/>
          </a:xfrm>
          <a:prstGeom prst="rect">
            <a:avLst/>
          </a:prstGeom>
          <a:noFill/>
        </p:spPr>
        <p:txBody>
          <a:bodyPr lIns="45720" tIns="45720" rIns="45720" bIns="45720">
            <a:noAutofit/>
          </a:bodyPr>
          <a:lstStyle>
            <a:lvl1pPr marL="0" indent="0" algn="l">
              <a:buFont typeface="Arial" panose="020B0604020202020204" pitchFamily="34" charset="0"/>
              <a:buNone/>
              <a:defRPr sz="2400" b="0" i="0" baseline="0">
                <a:solidFill>
                  <a:schemeClr val="bg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12014" y="5150448"/>
            <a:ext cx="10972800" cy="548640"/>
          </a:xfrm>
          <a:prstGeom prst="rect">
            <a:avLst/>
          </a:prstGeom>
          <a:noFill/>
        </p:spPr>
        <p:txBody>
          <a:bodyPr lIns="45720" tIns="45720" rIns="45720" bIns="45720" anchor="t" anchorCtr="0">
            <a:noAutofit/>
          </a:bodyPr>
          <a:lstStyle>
            <a:lvl1pPr marL="0" indent="0" algn="l">
              <a:lnSpc>
                <a:spcPct val="100000"/>
              </a:lnSpc>
              <a:spcBef>
                <a:spcPts val="0"/>
              </a:spcBef>
              <a:spcAft>
                <a:spcPts val="0"/>
              </a:spcAft>
              <a:buNone/>
              <a:defRPr sz="1600" b="0" i="0">
                <a:solidFill>
                  <a:schemeClr val="tx1"/>
                </a:solidFill>
                <a:latin typeface="+mn-lt"/>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dirty="0"/>
              <a:t>Speaker name, Speaker title </a:t>
            </a:r>
            <a:br>
              <a:rPr lang="en-GB" dirty="0"/>
            </a:br>
            <a:r>
              <a:rPr lang="en-GB" dirty="0"/>
              <a:t>Department</a:t>
            </a:r>
          </a:p>
        </p:txBody>
      </p:sp>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431800"/>
            <a:ext cx="714359" cy="375341"/>
          </a:xfrm>
          <a:prstGeom prst="rect">
            <a:avLst/>
          </a:prstGeom>
        </p:spPr>
      </p:pic>
      <p:sp>
        <p:nvSpPr>
          <p:cNvPr id="5" name="Content Placeholder 3">
            <a:extLst>
              <a:ext uri="{FF2B5EF4-FFF2-40B4-BE49-F238E27FC236}">
                <a16:creationId xmlns:a16="http://schemas.microsoft.com/office/drawing/2014/main" id="{5B2559ED-95F1-F66B-5A2F-A212CE3F2F86}"/>
              </a:ext>
            </a:extLst>
          </p:cNvPr>
          <p:cNvSpPr>
            <a:spLocks noGrp="1"/>
          </p:cNvSpPr>
          <p:nvPr>
            <p:ph sz="quarter" idx="14" hasCustomPrompt="1"/>
          </p:nvPr>
        </p:nvSpPr>
        <p:spPr>
          <a:xfrm>
            <a:off x="612014" y="5824731"/>
            <a:ext cx="10972800" cy="287338"/>
          </a:xfrm>
          <a:prstGeom prst="rect">
            <a:avLst/>
          </a:prstGeom>
        </p:spPr>
        <p:txBody>
          <a:bodyPr lIns="45720" rIns="45720"/>
          <a:lstStyle>
            <a:lvl1pPr marL="0" indent="0">
              <a:spcBef>
                <a:spcPts val="0"/>
              </a:spcBef>
              <a:buNone/>
              <a:defRPr sz="1400">
                <a:solidFill>
                  <a:schemeClr val="tx1"/>
                </a:solidFill>
                <a:latin typeface="+mn-lt"/>
              </a:defRPr>
            </a:lvl1pPr>
          </a:lstStyle>
          <a:p>
            <a:r>
              <a:rPr lang="en-GB" dirty="0"/>
              <a:t>Date</a:t>
            </a:r>
          </a:p>
        </p:txBody>
      </p:sp>
    </p:spTree>
    <p:extLst>
      <p:ext uri="{BB962C8B-B14F-4D97-AF65-F5344CB8AC3E}">
        <p14:creationId xmlns:p14="http://schemas.microsoft.com/office/powerpoint/2010/main" val="334850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Page Midnight 3">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185D6C4-923D-0A37-5765-F4FFA48FC1C2}"/>
              </a:ext>
            </a:extLst>
          </p:cNvPr>
          <p:cNvSpPr/>
          <p:nvPr userDrawn="1"/>
        </p:nvSpPr>
        <p:spPr>
          <a:xfrm>
            <a:off x="6096000" y="0"/>
            <a:ext cx="6096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2">
            <a:extLst>
              <a:ext uri="{FF2B5EF4-FFF2-40B4-BE49-F238E27FC236}">
                <a16:creationId xmlns:a16="http://schemas.microsoft.com/office/drawing/2014/main" id="{15B3E190-93EE-235A-0F6B-07C04E09A1D3}"/>
              </a:ext>
            </a:extLst>
          </p:cNvPr>
          <p:cNvSpPr>
            <a:spLocks noGrp="1"/>
          </p:cNvSpPr>
          <p:nvPr>
            <p:ph type="body" sz="quarter" idx="21" hasCustomPrompt="1"/>
          </p:nvPr>
        </p:nvSpPr>
        <p:spPr>
          <a:xfrm>
            <a:off x="6720840" y="746203"/>
            <a:ext cx="4846320" cy="365760"/>
          </a:xfrm>
          <a:prstGeom prst="rect">
            <a:avLst/>
          </a:prstGeom>
        </p:spPr>
        <p:txBody>
          <a:bodyPr lIns="45720" tIns="45720" rIns="45720" bIns="45720" anchor="ctr"/>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9" name="Text Placeholder 2">
            <a:extLst>
              <a:ext uri="{FF2B5EF4-FFF2-40B4-BE49-F238E27FC236}">
                <a16:creationId xmlns:a16="http://schemas.microsoft.com/office/drawing/2014/main" id="{618BC08B-D219-8756-C142-C4584D727A25}"/>
              </a:ext>
            </a:extLst>
          </p:cNvPr>
          <p:cNvSpPr>
            <a:spLocks noGrp="1"/>
          </p:cNvSpPr>
          <p:nvPr>
            <p:ph type="body" sz="quarter" idx="24" hasCustomPrompt="1"/>
          </p:nvPr>
        </p:nvSpPr>
        <p:spPr>
          <a:xfrm>
            <a:off x="6720840" y="2605600"/>
            <a:ext cx="4846320" cy="365760"/>
          </a:xfrm>
          <a:prstGeom prst="rect">
            <a:avLst/>
          </a:prstGeom>
        </p:spPr>
        <p:txBody>
          <a:bodyPr lIns="45720" tIns="45720" rIns="45720" bIns="45720" anchor="ctr"/>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0" name="Text Placeholder 2">
            <a:extLst>
              <a:ext uri="{FF2B5EF4-FFF2-40B4-BE49-F238E27FC236}">
                <a16:creationId xmlns:a16="http://schemas.microsoft.com/office/drawing/2014/main" id="{04803960-9A60-1EDC-E465-98985D436CDA}"/>
              </a:ext>
            </a:extLst>
          </p:cNvPr>
          <p:cNvSpPr>
            <a:spLocks noGrp="1"/>
          </p:cNvSpPr>
          <p:nvPr>
            <p:ph type="body" sz="quarter" idx="26" hasCustomPrompt="1"/>
          </p:nvPr>
        </p:nvSpPr>
        <p:spPr>
          <a:xfrm>
            <a:off x="6720840" y="4464997"/>
            <a:ext cx="4846320" cy="365760"/>
          </a:xfrm>
          <a:prstGeom prst="rect">
            <a:avLst/>
          </a:prstGeom>
        </p:spPr>
        <p:txBody>
          <a:bodyPr lIns="45720" tIns="45720" rIns="45720" bIns="45720" anchor="ctr"/>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1" name="Text Placeholder 2">
            <a:extLst>
              <a:ext uri="{FF2B5EF4-FFF2-40B4-BE49-F238E27FC236}">
                <a16:creationId xmlns:a16="http://schemas.microsoft.com/office/drawing/2014/main" id="{FF220C6C-65CC-3070-48A3-52BC6CD2323F}"/>
              </a:ext>
            </a:extLst>
          </p:cNvPr>
          <p:cNvSpPr>
            <a:spLocks noGrp="1"/>
          </p:cNvSpPr>
          <p:nvPr>
            <p:ph type="body" sz="quarter" idx="15" hasCustomPrompt="1"/>
          </p:nvPr>
        </p:nvSpPr>
        <p:spPr>
          <a:xfrm>
            <a:off x="6720840" y="1246523"/>
            <a:ext cx="4846320" cy="1097280"/>
          </a:xfrm>
          <a:prstGeom prst="rect">
            <a:avLst/>
          </a:prstGeom>
        </p:spPr>
        <p:txBody>
          <a:bodyPr lIns="45720" tIns="45720" rIns="45720" bIns="45720"/>
          <a:lstStyle>
            <a:lvl1pPr marL="0" marR="0" indent="0" algn="l" defTabSz="912276" rtl="0" eaLnBrk="1" fontAlgn="base" latinLnBrk="0" hangingPunct="1">
              <a:lnSpc>
                <a:spcPct val="95000"/>
              </a:lnSpc>
              <a:spcBef>
                <a:spcPts val="0"/>
              </a:spcBef>
              <a:spcAft>
                <a:spcPts val="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12" name="Text Placeholder 2">
            <a:extLst>
              <a:ext uri="{FF2B5EF4-FFF2-40B4-BE49-F238E27FC236}">
                <a16:creationId xmlns:a16="http://schemas.microsoft.com/office/drawing/2014/main" id="{995A9DA7-0C91-35C3-D416-9F0304263448}"/>
              </a:ext>
            </a:extLst>
          </p:cNvPr>
          <p:cNvSpPr>
            <a:spLocks noGrp="1"/>
          </p:cNvSpPr>
          <p:nvPr>
            <p:ph type="body" sz="quarter" idx="28" hasCustomPrompt="1"/>
          </p:nvPr>
        </p:nvSpPr>
        <p:spPr>
          <a:xfrm>
            <a:off x="6720840" y="3105920"/>
            <a:ext cx="4846320" cy="1097280"/>
          </a:xfrm>
          <a:prstGeom prst="rect">
            <a:avLst/>
          </a:prstGeom>
        </p:spPr>
        <p:txBody>
          <a:bodyPr lIns="45720" tIns="45720" rIns="45720" bIns="45720"/>
          <a:lstStyle>
            <a:lvl1pPr marL="0" marR="0" indent="0" algn="l" defTabSz="912276" rtl="0" eaLnBrk="1" fontAlgn="base" latinLnBrk="0" hangingPunct="1">
              <a:lnSpc>
                <a:spcPct val="95000"/>
              </a:lnSpc>
              <a:spcBef>
                <a:spcPts val="0"/>
              </a:spcBef>
              <a:spcAft>
                <a:spcPts val="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13" name="Text Placeholder 2">
            <a:extLst>
              <a:ext uri="{FF2B5EF4-FFF2-40B4-BE49-F238E27FC236}">
                <a16:creationId xmlns:a16="http://schemas.microsoft.com/office/drawing/2014/main" id="{E6DF162A-E518-4D2F-E1D4-46E7A06FEE65}"/>
              </a:ext>
            </a:extLst>
          </p:cNvPr>
          <p:cNvSpPr>
            <a:spLocks noGrp="1"/>
          </p:cNvSpPr>
          <p:nvPr>
            <p:ph type="body" sz="quarter" idx="29" hasCustomPrompt="1"/>
          </p:nvPr>
        </p:nvSpPr>
        <p:spPr>
          <a:xfrm>
            <a:off x="6720840" y="4965316"/>
            <a:ext cx="4846320" cy="1097280"/>
          </a:xfrm>
          <a:prstGeom prst="rect">
            <a:avLst/>
          </a:prstGeom>
        </p:spPr>
        <p:txBody>
          <a:bodyPr lIns="45720" tIns="45720" rIns="45720" bIns="45720"/>
          <a:lstStyle>
            <a:lvl1pPr marL="0" marR="0" indent="0" algn="l" defTabSz="912276" rtl="0" eaLnBrk="1" fontAlgn="base" latinLnBrk="0" hangingPunct="1">
              <a:lnSpc>
                <a:spcPct val="95000"/>
              </a:lnSpc>
              <a:spcBef>
                <a:spcPts val="0"/>
              </a:spcBef>
              <a:spcAft>
                <a:spcPts val="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4" name="Text Placeholder 2">
            <a:extLst>
              <a:ext uri="{FF2B5EF4-FFF2-40B4-BE49-F238E27FC236}">
                <a16:creationId xmlns:a16="http://schemas.microsoft.com/office/drawing/2014/main" id="{74DE6FCA-9477-3080-6D9A-BF19D9088219}"/>
              </a:ext>
            </a:extLst>
          </p:cNvPr>
          <p:cNvSpPr>
            <a:spLocks noGrp="1"/>
          </p:cNvSpPr>
          <p:nvPr>
            <p:ph type="body" sz="quarter" idx="14" hasCustomPrompt="1"/>
          </p:nvPr>
        </p:nvSpPr>
        <p:spPr>
          <a:xfrm>
            <a:off x="632126" y="431800"/>
            <a:ext cx="4572000" cy="304800"/>
          </a:xfrm>
          <a:prstGeom prst="rect">
            <a:avLst/>
          </a:prstGeom>
        </p:spPr>
        <p:txBody>
          <a:bodyPr lIns="45720" tIns="45720" rIns="45720" bIns="45720"/>
          <a:lstStyle>
            <a:lvl1pPr marL="0" indent="0">
              <a:buFont typeface="Arial" panose="020B0604020202020204" pitchFamily="34" charset="0"/>
              <a:buNone/>
              <a:defRPr sz="1400" b="0" i="0" baseline="0">
                <a:solidFill>
                  <a:schemeClr val="bg2"/>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
        <p:nvSpPr>
          <p:cNvPr id="16" name="Title Placeholder 1">
            <a:extLst>
              <a:ext uri="{FF2B5EF4-FFF2-40B4-BE49-F238E27FC236}">
                <a16:creationId xmlns:a16="http://schemas.microsoft.com/office/drawing/2014/main" id="{3EA95E83-5C21-97F4-1503-23FF4926ADCF}"/>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73092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0" userDrawn="1">
          <p15:clr>
            <a:srgbClr val="FBAE40"/>
          </p15:clr>
        </p15:guide>
        <p15:guide id="2" pos="192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alf Page Photo Caption">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786035" y="431802"/>
            <a:ext cx="5405967" cy="5201356"/>
          </a:xfrm>
          <a:prstGeom prst="rect">
            <a:avLst/>
          </a:prstGeom>
          <a:solidFill>
            <a:schemeClr val="bg2">
              <a:alpha val="15000"/>
            </a:schemeClr>
          </a:solidFill>
        </p:spPr>
        <p:txBody>
          <a:bodyPr anchor="ctr" anchorCtr="0"/>
          <a:lstStyle>
            <a:lvl1pPr marL="0" indent="0" algn="ctr">
              <a:buNone/>
              <a:defRPr>
                <a:solidFill>
                  <a:schemeClr val="bg2"/>
                </a:solidFill>
              </a:defRPr>
            </a:lvl1pPr>
          </a:lstStyle>
          <a:p>
            <a:r>
              <a:rPr lang="en-GB"/>
              <a:t>Click icon to add picture</a:t>
            </a:r>
            <a:endParaRPr lang="en-US" dirty="0"/>
          </a:p>
        </p:txBody>
      </p:sp>
      <p:sp>
        <p:nvSpPr>
          <p:cNvPr id="9" name="Text Placeholder 8"/>
          <p:cNvSpPr>
            <a:spLocks noGrp="1"/>
          </p:cNvSpPr>
          <p:nvPr>
            <p:ph type="body" sz="quarter" idx="11" hasCustomPrompt="1"/>
          </p:nvPr>
        </p:nvSpPr>
        <p:spPr>
          <a:xfrm>
            <a:off x="6786035" y="5893686"/>
            <a:ext cx="4745567" cy="365760"/>
          </a:xfrm>
          <a:prstGeom prst="rect">
            <a:avLst/>
          </a:prstGeom>
        </p:spPr>
        <p:txBody>
          <a:bodyPr lIns="45720" tIns="45720" rIns="45720" bIns="45720"/>
          <a:lstStyle>
            <a:lvl1pPr marL="0" indent="0">
              <a:buNone/>
              <a:defRPr sz="1600">
                <a:solidFill>
                  <a:schemeClr val="bg2"/>
                </a:solidFill>
              </a:defRPr>
            </a:lvl1pPr>
          </a:lstStyle>
          <a:p>
            <a:pPr lvl="0"/>
            <a:r>
              <a:rPr lang="en-US" dirty="0"/>
              <a:t>Photo caption</a:t>
            </a:r>
          </a:p>
        </p:txBody>
      </p:sp>
      <p:sp>
        <p:nvSpPr>
          <p:cNvPr id="4" name="Text Placeholder 2">
            <a:extLst>
              <a:ext uri="{FF2B5EF4-FFF2-40B4-BE49-F238E27FC236}">
                <a16:creationId xmlns:a16="http://schemas.microsoft.com/office/drawing/2014/main" id="{6662FEFF-3E75-8C00-6245-672DD6C1DD9F}"/>
              </a:ext>
            </a:extLst>
          </p:cNvPr>
          <p:cNvSpPr>
            <a:spLocks noGrp="1"/>
          </p:cNvSpPr>
          <p:nvPr>
            <p:ph type="body" sz="quarter" idx="14" hasCustomPrompt="1"/>
          </p:nvPr>
        </p:nvSpPr>
        <p:spPr>
          <a:xfrm>
            <a:off x="632126" y="431800"/>
            <a:ext cx="4572000" cy="304800"/>
          </a:xfrm>
          <a:prstGeom prst="rect">
            <a:avLst/>
          </a:prstGeom>
        </p:spPr>
        <p:txBody>
          <a:bodyPr lIns="45720" tIns="45720" rIns="45720" bIns="45720"/>
          <a:lstStyle>
            <a:lvl1pPr marL="0" indent="0">
              <a:buFont typeface="Arial" panose="020B0604020202020204" pitchFamily="34" charset="0"/>
              <a:buNone/>
              <a:defRPr sz="1400" b="0" i="0" baseline="0">
                <a:solidFill>
                  <a:schemeClr val="bg2"/>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
        <p:nvSpPr>
          <p:cNvPr id="11" name="Title Placeholder 1">
            <a:extLst>
              <a:ext uri="{FF2B5EF4-FFF2-40B4-BE49-F238E27FC236}">
                <a16:creationId xmlns:a16="http://schemas.microsoft.com/office/drawing/2014/main" id="{3EB68504-08D0-FA7F-F0B3-182F7E2A367F}"/>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12436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275"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alf Page Photo">
    <p:bg>
      <p:bgPr>
        <a:solidFill>
          <a:schemeClr val="bg1"/>
        </a:solidFill>
        <a:effectLst/>
      </p:bgPr>
    </p:bg>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2C94DA5F-CCF7-A048-8A5D-EE8276E9014F}"/>
              </a:ext>
            </a:extLst>
          </p:cNvPr>
          <p:cNvSpPr>
            <a:spLocks noGrp="1"/>
          </p:cNvSpPr>
          <p:nvPr>
            <p:ph type="pic" sz="quarter" idx="10"/>
          </p:nvPr>
        </p:nvSpPr>
        <p:spPr>
          <a:xfrm>
            <a:off x="6096003" y="431800"/>
            <a:ext cx="6096000" cy="6045200"/>
          </a:xfrm>
          <a:prstGeom prst="rect">
            <a:avLst/>
          </a:prstGeom>
          <a:solidFill>
            <a:schemeClr val="bg2">
              <a:alpha val="15000"/>
            </a:schemeClr>
          </a:solidFill>
        </p:spPr>
        <p:txBody>
          <a:bodyPr anchor="ctr" anchorCtr="0"/>
          <a:lstStyle>
            <a:lvl1pPr marL="0" indent="0" algn="ctr">
              <a:buNone/>
              <a:defRPr>
                <a:solidFill>
                  <a:schemeClr val="bg2"/>
                </a:solidFill>
              </a:defRPr>
            </a:lvl1pPr>
          </a:lstStyle>
          <a:p>
            <a:r>
              <a:rPr lang="en-GB"/>
              <a:t>Click icon to add picture</a:t>
            </a:r>
            <a:endParaRPr lang="en-US" dirty="0"/>
          </a:p>
        </p:txBody>
      </p:sp>
      <p:sp>
        <p:nvSpPr>
          <p:cNvPr id="4" name="Text Placeholder 2">
            <a:extLst>
              <a:ext uri="{FF2B5EF4-FFF2-40B4-BE49-F238E27FC236}">
                <a16:creationId xmlns:a16="http://schemas.microsoft.com/office/drawing/2014/main" id="{B8ED364C-BAF2-9F2F-E224-E59C48A7EF90}"/>
              </a:ext>
            </a:extLst>
          </p:cNvPr>
          <p:cNvSpPr>
            <a:spLocks noGrp="1"/>
          </p:cNvSpPr>
          <p:nvPr>
            <p:ph type="body" sz="quarter" idx="14" hasCustomPrompt="1"/>
          </p:nvPr>
        </p:nvSpPr>
        <p:spPr>
          <a:xfrm>
            <a:off x="632126" y="431800"/>
            <a:ext cx="4572000" cy="304800"/>
          </a:xfrm>
          <a:prstGeom prst="rect">
            <a:avLst/>
          </a:prstGeom>
        </p:spPr>
        <p:txBody>
          <a:bodyPr lIns="45720" tIns="45720" rIns="45720" bIns="45720"/>
          <a:lstStyle>
            <a:lvl1pPr marL="0" indent="0">
              <a:buFont typeface="Arial" panose="020B0604020202020204" pitchFamily="34" charset="0"/>
              <a:buNone/>
              <a:defRPr sz="1400" b="0" i="0" baseline="0">
                <a:solidFill>
                  <a:schemeClr val="bg2"/>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
        <p:nvSpPr>
          <p:cNvPr id="9" name="Title Placeholder 1">
            <a:extLst>
              <a:ext uri="{FF2B5EF4-FFF2-40B4-BE49-F238E27FC236}">
                <a16:creationId xmlns:a16="http://schemas.microsoft.com/office/drawing/2014/main" id="{BB93CE8B-2A39-4C51-DEFC-338F8C1A9062}"/>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83541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356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ull Photo Caption">
    <p:bg>
      <p:bgPr>
        <a:solidFill>
          <a:schemeClr val="bg1"/>
        </a:solidFill>
        <a:effectLst/>
      </p:bgPr>
    </p:bg>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EF1594EA-D397-6C41-A885-CC4BB73C61CA}"/>
              </a:ext>
            </a:extLst>
          </p:cNvPr>
          <p:cNvSpPr>
            <a:spLocks noGrp="1"/>
          </p:cNvSpPr>
          <p:nvPr>
            <p:ph type="pic" sz="quarter" idx="10" hasCustomPrompt="1"/>
          </p:nvPr>
        </p:nvSpPr>
        <p:spPr>
          <a:xfrm>
            <a:off x="1" y="0"/>
            <a:ext cx="12192000" cy="4324904"/>
          </a:xfrm>
          <a:prstGeom prst="rect">
            <a:avLst/>
          </a:prstGeom>
          <a:solidFill>
            <a:schemeClr val="bg2">
              <a:alpha val="15000"/>
            </a:schemeClr>
          </a:solidFill>
        </p:spPr>
        <p:txBody>
          <a:bodyPr vert="horz" lIns="91420" tIns="45710" rIns="91420" bIns="45710" anchor="ctr"/>
          <a:lstStyle>
            <a:lvl1pPr marL="0" indent="0" algn="ctr">
              <a:buNone/>
              <a:defRPr sz="1800" b="0" i="0" baseline="0">
                <a:solidFill>
                  <a:schemeClr val="bg2"/>
                </a:solidFill>
                <a:latin typeface="+mn-lt"/>
                <a:cs typeface="CiscoSans ExtraLight"/>
              </a:defRPr>
            </a:lvl1pPr>
          </a:lstStyle>
          <a:p>
            <a:pPr lvl="0"/>
            <a:r>
              <a:rPr lang="en-US" noProof="0" dirty="0"/>
              <a:t>Click to add picture</a:t>
            </a:r>
          </a:p>
        </p:txBody>
      </p:sp>
      <p:sp>
        <p:nvSpPr>
          <p:cNvPr id="3" name="Title Placeholder 1">
            <a:extLst>
              <a:ext uri="{FF2B5EF4-FFF2-40B4-BE49-F238E27FC236}">
                <a16:creationId xmlns:a16="http://schemas.microsoft.com/office/drawing/2014/main" id="{6D6B94F4-618A-F016-8EBA-95840E9A8D24}"/>
              </a:ext>
            </a:extLst>
          </p:cNvPr>
          <p:cNvSpPr>
            <a:spLocks noGrp="1"/>
          </p:cNvSpPr>
          <p:nvPr>
            <p:ph type="title" hasCustomPrompt="1"/>
          </p:nvPr>
        </p:nvSpPr>
        <p:spPr>
          <a:xfrm>
            <a:off x="609600" y="4333956"/>
            <a:ext cx="10972800" cy="1828800"/>
          </a:xfrm>
          <a:prstGeom prst="rect">
            <a:avLst/>
          </a:prstGeom>
        </p:spPr>
        <p:txBody>
          <a:bodyPr vert="horz" lIns="45720" tIns="45720" rIns="45720" bIns="45720" rtlCol="0" anchor="ctr">
            <a:noAutofit/>
          </a:bodyPr>
          <a:lstStyle>
            <a:lvl1pPr algn="ctr">
              <a:defRPr sz="440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9672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Photo">
    <p:bg>
      <p:bgPr>
        <a:solidFill>
          <a:schemeClr val="bg1"/>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45C13F8A-9C96-BC4F-A27C-6AF68C9B9A84}"/>
              </a:ext>
            </a:extLst>
          </p:cNvPr>
          <p:cNvSpPr>
            <a:spLocks noGrp="1"/>
          </p:cNvSpPr>
          <p:nvPr>
            <p:ph type="pic" sz="quarter" idx="10" hasCustomPrompt="1"/>
          </p:nvPr>
        </p:nvSpPr>
        <p:spPr>
          <a:xfrm>
            <a:off x="1" y="0"/>
            <a:ext cx="12192000" cy="5992432"/>
          </a:xfrm>
          <a:prstGeom prst="rect">
            <a:avLst/>
          </a:prstGeom>
          <a:solidFill>
            <a:schemeClr val="bg2">
              <a:alpha val="15000"/>
            </a:schemeClr>
          </a:solidFill>
        </p:spPr>
        <p:txBody>
          <a:bodyPr vert="horz" lIns="91420" tIns="45710" rIns="91420" bIns="45710" anchor="ctr"/>
          <a:lstStyle>
            <a:lvl1pPr marL="0" indent="0" algn="ctr">
              <a:buNone/>
              <a:defRPr sz="1800" b="0" i="0" baseline="0">
                <a:solidFill>
                  <a:schemeClr val="bg2"/>
                </a:solidFill>
                <a:latin typeface="+mn-lt"/>
                <a:cs typeface="CiscoSans ExtraLight"/>
              </a:defRPr>
            </a:lvl1pPr>
          </a:lstStyle>
          <a:p>
            <a:pPr lvl="0"/>
            <a:r>
              <a:rPr lang="en-US" noProof="0" dirty="0"/>
              <a:t>Click to add picture</a:t>
            </a:r>
          </a:p>
        </p:txBody>
      </p:sp>
    </p:spTree>
    <p:extLst>
      <p:ext uri="{BB962C8B-B14F-4D97-AF65-F5344CB8AC3E}">
        <p14:creationId xmlns:p14="http://schemas.microsoft.com/office/powerpoint/2010/main" val="192893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845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alf Page Chart">
    <p:bg>
      <p:bgPr>
        <a:solidFill>
          <a:schemeClr val="bg1"/>
        </a:solidFill>
        <a:effectLst/>
      </p:bgPr>
    </p:bg>
    <p:spTree>
      <p:nvGrpSpPr>
        <p:cNvPr id="1" name=""/>
        <p:cNvGrpSpPr/>
        <p:nvPr/>
      </p:nvGrpSpPr>
      <p:grpSpPr>
        <a:xfrm>
          <a:off x="0" y="0"/>
          <a:ext cx="0" cy="0"/>
          <a:chOff x="0" y="0"/>
          <a:chExt cx="0" cy="0"/>
        </a:xfrm>
      </p:grpSpPr>
      <p:sp>
        <p:nvSpPr>
          <p:cNvPr id="6" name="Chart Placeholder 5"/>
          <p:cNvSpPr>
            <a:spLocks noGrp="1"/>
          </p:cNvSpPr>
          <p:nvPr>
            <p:ph type="chart" sz="quarter" idx="10"/>
          </p:nvPr>
        </p:nvSpPr>
        <p:spPr>
          <a:xfrm>
            <a:off x="6786035" y="431803"/>
            <a:ext cx="4796367" cy="5702297"/>
          </a:xfrm>
          <a:prstGeom prst="rect">
            <a:avLst/>
          </a:prstGeom>
          <a:solidFill>
            <a:schemeClr val="bg2">
              <a:alpha val="15000"/>
            </a:schemeClr>
          </a:solidFill>
        </p:spPr>
        <p:txBody>
          <a:bodyPr anchor="ctr" anchorCtr="0"/>
          <a:lstStyle>
            <a:lvl1pPr marL="0" indent="0" algn="ctr">
              <a:buNone/>
              <a:defRPr>
                <a:solidFill>
                  <a:schemeClr val="bg2"/>
                </a:solidFill>
              </a:defRPr>
            </a:lvl1pPr>
          </a:lstStyle>
          <a:p>
            <a:r>
              <a:rPr lang="en-GB"/>
              <a:t>Click icon to add chart</a:t>
            </a:r>
            <a:endParaRPr lang="en-US" dirty="0"/>
          </a:p>
        </p:txBody>
      </p:sp>
      <p:sp>
        <p:nvSpPr>
          <p:cNvPr id="4" name="Text Placeholder 2">
            <a:extLst>
              <a:ext uri="{FF2B5EF4-FFF2-40B4-BE49-F238E27FC236}">
                <a16:creationId xmlns:a16="http://schemas.microsoft.com/office/drawing/2014/main" id="{38CA122E-84F3-46AD-9E51-F9AF1BE6DC8D}"/>
              </a:ext>
            </a:extLst>
          </p:cNvPr>
          <p:cNvSpPr>
            <a:spLocks noGrp="1"/>
          </p:cNvSpPr>
          <p:nvPr>
            <p:ph type="body" sz="quarter" idx="14" hasCustomPrompt="1"/>
          </p:nvPr>
        </p:nvSpPr>
        <p:spPr>
          <a:xfrm>
            <a:off x="632126" y="431800"/>
            <a:ext cx="4572000" cy="304800"/>
          </a:xfrm>
          <a:prstGeom prst="rect">
            <a:avLst/>
          </a:prstGeom>
        </p:spPr>
        <p:txBody>
          <a:bodyPr lIns="45720" tIns="45720" rIns="45720" bIns="45720"/>
          <a:lstStyle>
            <a:lvl1pPr marL="0" indent="0">
              <a:buFont typeface="Arial" panose="020B0604020202020204" pitchFamily="34" charset="0"/>
              <a:buNone/>
              <a:defRPr sz="1400" b="0" i="0" baseline="0">
                <a:solidFill>
                  <a:schemeClr val="bg2"/>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Section title</a:t>
            </a:r>
          </a:p>
        </p:txBody>
      </p:sp>
      <p:sp>
        <p:nvSpPr>
          <p:cNvPr id="10" name="Title Placeholder 1">
            <a:extLst>
              <a:ext uri="{FF2B5EF4-FFF2-40B4-BE49-F238E27FC236}">
                <a16:creationId xmlns:a16="http://schemas.microsoft.com/office/drawing/2014/main" id="{052B211B-517D-A64F-A54C-62D02B79A0F5}"/>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81407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3567"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ing w Table">
    <p:bg>
      <p:bgPr>
        <a:solidFill>
          <a:schemeClr val="bg1"/>
        </a:solidFill>
        <a:effectLst/>
      </p:bgPr>
    </p:bg>
    <p:spTree>
      <p:nvGrpSpPr>
        <p:cNvPr id="1" name=""/>
        <p:cNvGrpSpPr/>
        <p:nvPr/>
      </p:nvGrpSpPr>
      <p:grpSpPr>
        <a:xfrm>
          <a:off x="0" y="0"/>
          <a:ext cx="0" cy="0"/>
          <a:chOff x="0" y="0"/>
          <a:chExt cx="0" cy="0"/>
        </a:xfrm>
      </p:grpSpPr>
      <p:sp>
        <p:nvSpPr>
          <p:cNvPr id="6" name="Table Placeholder 11">
            <a:extLst>
              <a:ext uri="{FF2B5EF4-FFF2-40B4-BE49-F238E27FC236}">
                <a16:creationId xmlns:a16="http://schemas.microsoft.com/office/drawing/2014/main" id="{C83B223E-030E-74D0-B6FA-BEC3DA7BD3FA}"/>
              </a:ext>
            </a:extLst>
          </p:cNvPr>
          <p:cNvSpPr>
            <a:spLocks noGrp="1"/>
          </p:cNvSpPr>
          <p:nvPr>
            <p:ph type="tbl" sz="quarter" idx="12"/>
          </p:nvPr>
        </p:nvSpPr>
        <p:spPr>
          <a:xfrm>
            <a:off x="621102" y="1409700"/>
            <a:ext cx="10974395" cy="3932321"/>
          </a:xfrm>
          <a:prstGeom prst="rect">
            <a:avLst/>
          </a:prstGeom>
        </p:spPr>
        <p:txBody>
          <a:bodyPr lIns="45720" tIns="45720" rIns="45720" bIns="45720">
            <a:noAutofit/>
          </a:bodyPr>
          <a:lstStyle>
            <a:lvl1pPr marL="0" indent="0" algn="ctr">
              <a:lnSpc>
                <a:spcPct val="100000"/>
              </a:lnSpc>
              <a:spcBef>
                <a:spcPts val="0"/>
              </a:spcBef>
              <a:buNone/>
              <a:defRPr sz="2400" baseline="0">
                <a:solidFill>
                  <a:schemeClr val="bg2"/>
                </a:solidFill>
                <a:latin typeface="+mn-lt"/>
              </a:defRPr>
            </a:lvl1pPr>
          </a:lstStyle>
          <a:p>
            <a:pPr lvl="0"/>
            <a:r>
              <a:rPr lang="en-GB" noProof="0"/>
              <a:t>Click icon to add table</a:t>
            </a:r>
            <a:endParaRPr lang="en-GB" noProof="0" dirty="0"/>
          </a:p>
        </p:txBody>
      </p:sp>
      <p:sp>
        <p:nvSpPr>
          <p:cNvPr id="11" name="Text Placeholder 2">
            <a:extLst>
              <a:ext uri="{FF2B5EF4-FFF2-40B4-BE49-F238E27FC236}">
                <a16:creationId xmlns:a16="http://schemas.microsoft.com/office/drawing/2014/main" id="{89B8D9E7-EAC8-4A5C-4139-BA396711F078}"/>
              </a:ext>
            </a:extLst>
          </p:cNvPr>
          <p:cNvSpPr>
            <a:spLocks noGrp="1"/>
          </p:cNvSpPr>
          <p:nvPr>
            <p:ph type="body" sz="quarter" idx="16" hasCustomPrompt="1"/>
          </p:nvPr>
        </p:nvSpPr>
        <p:spPr>
          <a:xfrm>
            <a:off x="632125" y="5586423"/>
            <a:ext cx="5463875" cy="365760"/>
          </a:xfrm>
          <a:prstGeom prst="rect">
            <a:avLst/>
          </a:prstGeom>
        </p:spPr>
        <p:txBody>
          <a:bodyPr lIns="45720" tIns="45720" rIns="45720" bIns="45720"/>
          <a:lstStyle>
            <a:lvl1pPr marL="0" indent="0">
              <a:lnSpc>
                <a:spcPct val="100000"/>
              </a:lnSpc>
              <a:spcBef>
                <a:spcPts val="0"/>
              </a:spcBef>
              <a:buFont typeface="Arial" panose="020B0604020202020204" pitchFamily="34" charset="0"/>
              <a:buNone/>
              <a:defRPr sz="16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Table caption</a:t>
            </a:r>
          </a:p>
        </p:txBody>
      </p:sp>
      <p:sp>
        <p:nvSpPr>
          <p:cNvPr id="5" name="Title Placeholder 1">
            <a:extLst>
              <a:ext uri="{FF2B5EF4-FFF2-40B4-BE49-F238E27FC236}">
                <a16:creationId xmlns:a16="http://schemas.microsoft.com/office/drawing/2014/main" id="{6095535F-B15D-4674-AA8E-3E7F5789B255}"/>
              </a:ext>
            </a:extLst>
          </p:cNvPr>
          <p:cNvSpPr>
            <a:spLocks noGrp="1"/>
          </p:cNvSpPr>
          <p:nvPr>
            <p:ph type="title" hasCustomPrompt="1"/>
          </p:nvPr>
        </p:nvSpPr>
        <p:spPr>
          <a:xfrm>
            <a:off x="609602" y="384079"/>
            <a:ext cx="10972800" cy="685800"/>
          </a:xfrm>
          <a:prstGeom prst="rect">
            <a:avLst/>
          </a:prstGeom>
        </p:spPr>
        <p:txBody>
          <a:bodyPr vert="horz" lIns="45720" tIns="45720" rIns="45720" bIns="45720" rtlCol="0" anchor="ctr">
            <a:noAutofit/>
          </a:bodyPr>
          <a:lstStyle>
            <a:lvl1pPr>
              <a:defRPr>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10610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ing w Chart">
    <p:bg>
      <p:bgPr>
        <a:solidFill>
          <a:schemeClr val="bg1"/>
        </a:solidFill>
        <a:effectLst/>
      </p:bgPr>
    </p:bg>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8CE7DB6-039C-AC58-5C90-9B19A4AA26C7}"/>
              </a:ext>
            </a:extLst>
          </p:cNvPr>
          <p:cNvSpPr>
            <a:spLocks noGrp="1"/>
          </p:cNvSpPr>
          <p:nvPr>
            <p:ph type="body" sz="quarter" idx="16" hasCustomPrompt="1"/>
          </p:nvPr>
        </p:nvSpPr>
        <p:spPr>
          <a:xfrm>
            <a:off x="632125" y="5586423"/>
            <a:ext cx="5463875" cy="365760"/>
          </a:xfrm>
          <a:prstGeom prst="rect">
            <a:avLst/>
          </a:prstGeom>
        </p:spPr>
        <p:txBody>
          <a:bodyPr lIns="45720" tIns="45720" rIns="45720" bIns="45720"/>
          <a:lstStyle>
            <a:lvl1pPr marL="0" indent="0">
              <a:lnSpc>
                <a:spcPct val="100000"/>
              </a:lnSpc>
              <a:spcBef>
                <a:spcPts val="0"/>
              </a:spcBef>
              <a:buFont typeface="Arial" panose="020B0604020202020204" pitchFamily="34" charset="0"/>
              <a:buNone/>
              <a:defRPr sz="16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Chart caption</a:t>
            </a:r>
          </a:p>
        </p:txBody>
      </p:sp>
      <p:sp>
        <p:nvSpPr>
          <p:cNvPr id="14" name="Chart Placeholder 2">
            <a:extLst>
              <a:ext uri="{FF2B5EF4-FFF2-40B4-BE49-F238E27FC236}">
                <a16:creationId xmlns:a16="http://schemas.microsoft.com/office/drawing/2014/main" id="{BD75F8AD-CDF4-CE28-1C24-08F6FA9598D3}"/>
              </a:ext>
            </a:extLst>
          </p:cNvPr>
          <p:cNvSpPr>
            <a:spLocks noGrp="1"/>
          </p:cNvSpPr>
          <p:nvPr>
            <p:ph type="chart" sz="quarter" idx="10"/>
          </p:nvPr>
        </p:nvSpPr>
        <p:spPr>
          <a:xfrm>
            <a:off x="632125" y="1409701"/>
            <a:ext cx="10960608" cy="3937002"/>
          </a:xfrm>
          <a:prstGeom prst="rect">
            <a:avLst/>
          </a:prstGeom>
        </p:spPr>
        <p:txBody>
          <a:bodyPr vert="horz" lIns="45720" tIns="45720" rIns="45720" bIns="45720">
            <a:noAutofit/>
          </a:bodyPr>
          <a:lstStyle>
            <a:lvl1pPr marL="0" indent="0" algn="ctr">
              <a:lnSpc>
                <a:spcPct val="100000"/>
              </a:lnSpc>
              <a:spcBef>
                <a:spcPts val="0"/>
              </a:spcBef>
              <a:buNone/>
              <a:defRPr sz="2400" b="0" i="0">
                <a:solidFill>
                  <a:schemeClr val="bg2"/>
                </a:solidFill>
                <a:latin typeface="+mn-lt"/>
                <a:cs typeface="CiscoSans ExtraLight"/>
              </a:defRPr>
            </a:lvl1pPr>
          </a:lstStyle>
          <a:p>
            <a:pPr lvl="0"/>
            <a:r>
              <a:rPr lang="en-GB" noProof="0"/>
              <a:t>Click icon to add chart</a:t>
            </a:r>
            <a:endParaRPr lang="en-US" noProof="0" dirty="0"/>
          </a:p>
        </p:txBody>
      </p:sp>
      <p:sp>
        <p:nvSpPr>
          <p:cNvPr id="5" name="Title Placeholder 1">
            <a:extLst>
              <a:ext uri="{FF2B5EF4-FFF2-40B4-BE49-F238E27FC236}">
                <a16:creationId xmlns:a16="http://schemas.microsoft.com/office/drawing/2014/main" id="{EC8E4F24-1DD2-9F21-154D-07CBBFFD6996}"/>
              </a:ext>
            </a:extLst>
          </p:cNvPr>
          <p:cNvSpPr>
            <a:spLocks noGrp="1"/>
          </p:cNvSpPr>
          <p:nvPr>
            <p:ph type="title" hasCustomPrompt="1"/>
          </p:nvPr>
        </p:nvSpPr>
        <p:spPr>
          <a:xfrm>
            <a:off x="609602" y="384079"/>
            <a:ext cx="10972800" cy="685800"/>
          </a:xfrm>
          <a:prstGeom prst="rect">
            <a:avLst/>
          </a:prstGeom>
        </p:spPr>
        <p:txBody>
          <a:bodyPr vert="horz" lIns="45720" tIns="45720" rIns="45720" bIns="45720" rtlCol="0" anchor="ctr">
            <a:noAutofit/>
          </a:bodyPr>
          <a:lstStyle>
            <a:lvl1pPr>
              <a:defRPr>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186205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losing Midnigh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6AD5A65-A7EB-424E-8ADF-62E6668815B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038770" y="2921000"/>
            <a:ext cx="2114461" cy="874949"/>
          </a:xfrm>
          <a:prstGeom prst="rect">
            <a:avLst/>
          </a:prstGeom>
        </p:spPr>
      </p:pic>
    </p:spTree>
    <p:extLst>
      <p:ext uri="{BB962C8B-B14F-4D97-AF65-F5344CB8AC3E}">
        <p14:creationId xmlns:p14="http://schemas.microsoft.com/office/powerpoint/2010/main" val="361423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Left Photo Midnight">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12014" y="2941508"/>
            <a:ext cx="7223760" cy="1504200"/>
          </a:xfrm>
          <a:prstGeom prst="rect">
            <a:avLst/>
          </a:prstGeom>
          <a:noFill/>
        </p:spPr>
        <p:txBody>
          <a:bodyPr lIns="45720" tIns="45720" rIns="45720" bIns="45720" anchor="b" anchorCtr="0"/>
          <a:lstStyle>
            <a:lvl1pPr marL="0" indent="0" algn="l">
              <a:lnSpc>
                <a:spcPct val="90000"/>
              </a:lnSpc>
              <a:buFont typeface="Arial" panose="020B0604020202020204" pitchFamily="34" charset="0"/>
              <a:buNone/>
              <a:defRPr sz="5400" b="0" i="0" spc="0" baseline="0">
                <a:solidFill>
                  <a:schemeClr val="accent1"/>
                </a:solidFill>
                <a:latin typeface="+mj-lt"/>
                <a:cs typeface="CiscoSansTT ExtraLight"/>
              </a:defRPr>
            </a:lvl1pPr>
          </a:lstStyle>
          <a:p>
            <a:r>
              <a:rPr lang="en-GB" dirty="0"/>
              <a:t>Presentation title</a:t>
            </a:r>
            <a:endParaRPr lang="en-US" dirty="0"/>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12014" y="4533637"/>
            <a:ext cx="7223760" cy="398668"/>
          </a:xfrm>
          <a:prstGeom prst="rect">
            <a:avLst/>
          </a:prstGeom>
          <a:noFill/>
        </p:spPr>
        <p:txBody>
          <a:bodyPr lIns="45720" tIns="45720" rIns="45720" bIns="45720">
            <a:noAutofit/>
          </a:bodyPr>
          <a:lstStyle>
            <a:lvl1pPr marL="0" indent="0" algn="l">
              <a:buFont typeface="Arial" panose="020B0604020202020204" pitchFamily="34" charset="0"/>
              <a:buNone/>
              <a:defRPr sz="2400" b="0" i="0" baseline="0">
                <a:solidFill>
                  <a:schemeClr val="accent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12014" y="5150448"/>
            <a:ext cx="7223760" cy="548640"/>
          </a:xfrm>
          <a:prstGeom prst="rect">
            <a:avLst/>
          </a:prstGeom>
          <a:noFill/>
        </p:spPr>
        <p:txBody>
          <a:bodyPr lIns="45720" tIns="45720" rIns="45720" bIns="45720" anchor="t" anchorCtr="0">
            <a:noAutofit/>
          </a:bodyPr>
          <a:lstStyle>
            <a:lvl1pPr marL="0" indent="0" algn="l">
              <a:lnSpc>
                <a:spcPct val="100000"/>
              </a:lnSpc>
              <a:spcBef>
                <a:spcPts val="0"/>
              </a:spcBef>
              <a:spcAft>
                <a:spcPts val="0"/>
              </a:spcAft>
              <a:buNone/>
              <a:defRPr sz="1600" b="0" i="0">
                <a:solidFill>
                  <a:schemeClr val="bg2"/>
                </a:solidFill>
                <a:latin typeface="+mn-lt"/>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dirty="0"/>
              <a:t>Speaker name, Speaker title </a:t>
            </a:r>
            <a:br>
              <a:rPr lang="en-GB" dirty="0"/>
            </a:br>
            <a:r>
              <a:rPr lang="en-GB" dirty="0"/>
              <a:t>Department</a:t>
            </a:r>
          </a:p>
        </p:txBody>
      </p:sp>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431800"/>
            <a:ext cx="714359" cy="375341"/>
          </a:xfrm>
          <a:prstGeom prst="rect">
            <a:avLst/>
          </a:prstGeom>
        </p:spPr>
      </p:pic>
      <p:sp>
        <p:nvSpPr>
          <p:cNvPr id="5" name="Content Placeholder 3">
            <a:extLst>
              <a:ext uri="{FF2B5EF4-FFF2-40B4-BE49-F238E27FC236}">
                <a16:creationId xmlns:a16="http://schemas.microsoft.com/office/drawing/2014/main" id="{5B2559ED-95F1-F66B-5A2F-A212CE3F2F86}"/>
              </a:ext>
            </a:extLst>
          </p:cNvPr>
          <p:cNvSpPr>
            <a:spLocks noGrp="1"/>
          </p:cNvSpPr>
          <p:nvPr>
            <p:ph sz="quarter" idx="14" hasCustomPrompt="1"/>
          </p:nvPr>
        </p:nvSpPr>
        <p:spPr>
          <a:xfrm>
            <a:off x="612014" y="5824731"/>
            <a:ext cx="7223760" cy="287338"/>
          </a:xfrm>
          <a:prstGeom prst="rect">
            <a:avLst/>
          </a:prstGeom>
        </p:spPr>
        <p:txBody>
          <a:bodyPr lIns="45720" rIns="45720"/>
          <a:lstStyle>
            <a:lvl1pPr marL="0" indent="0">
              <a:spcBef>
                <a:spcPts val="0"/>
              </a:spcBef>
              <a:buNone/>
              <a:defRPr sz="1400">
                <a:solidFill>
                  <a:schemeClr val="bg2"/>
                </a:solidFill>
                <a:latin typeface="+mn-lt"/>
              </a:defRPr>
            </a:lvl1pPr>
          </a:lstStyle>
          <a:p>
            <a:r>
              <a:rPr lang="en-GB" dirty="0"/>
              <a:t>Date</a:t>
            </a:r>
          </a:p>
        </p:txBody>
      </p:sp>
      <p:sp>
        <p:nvSpPr>
          <p:cNvPr id="2" name="Picture Placeholder 2">
            <a:extLst>
              <a:ext uri="{FF2B5EF4-FFF2-40B4-BE49-F238E27FC236}">
                <a16:creationId xmlns:a16="http://schemas.microsoft.com/office/drawing/2014/main" id="{3142FB2B-DAA9-0877-DC48-2611FC3FC410}"/>
              </a:ext>
            </a:extLst>
          </p:cNvPr>
          <p:cNvSpPr>
            <a:spLocks noGrp="1"/>
          </p:cNvSpPr>
          <p:nvPr>
            <p:ph type="pic" sz="quarter" idx="10" hasCustomPrompt="1"/>
          </p:nvPr>
        </p:nvSpPr>
        <p:spPr>
          <a:xfrm>
            <a:off x="8186059" y="0"/>
            <a:ext cx="4005943" cy="6858000"/>
          </a:xfrm>
          <a:prstGeom prst="rect">
            <a:avLst/>
          </a:prstGeom>
          <a:solidFill>
            <a:schemeClr val="accent4">
              <a:alpha val="25000"/>
            </a:schemeClr>
          </a:solidFill>
        </p:spPr>
        <p:txBody>
          <a:bodyPr vert="horz" lIns="91420" tIns="45710" rIns="91420" bIns="45710" anchor="ctr"/>
          <a:lstStyle>
            <a:lvl1pPr marL="0" indent="0" algn="ctr">
              <a:buNone/>
              <a:defRPr sz="1200" b="0" i="0" baseline="0">
                <a:solidFill>
                  <a:schemeClr val="bg2"/>
                </a:solidFill>
                <a:latin typeface="+mn-lt"/>
                <a:cs typeface="CiscoSans ExtraLight"/>
              </a:defRPr>
            </a:lvl1pPr>
          </a:lstStyle>
          <a:p>
            <a:pPr lvl="0"/>
            <a:r>
              <a:rPr lang="en-US" noProof="0" dirty="0"/>
              <a:t>Click to add picture</a:t>
            </a:r>
          </a:p>
        </p:txBody>
      </p:sp>
    </p:spTree>
    <p:extLst>
      <p:ext uri="{BB962C8B-B14F-4D97-AF65-F5344CB8AC3E}">
        <p14:creationId xmlns:p14="http://schemas.microsoft.com/office/powerpoint/2010/main" val="417434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losing Sky">
    <p:bg>
      <p:bgPr>
        <a:solidFill>
          <a:schemeClr val="accent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6AD5A65-A7EB-424E-8ADF-62E6668815B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038770" y="2921000"/>
            <a:ext cx="2114461" cy="874949"/>
          </a:xfrm>
          <a:prstGeom prst="rect">
            <a:avLst/>
          </a:prstGeom>
        </p:spPr>
      </p:pic>
    </p:spTree>
    <p:extLst>
      <p:ext uri="{BB962C8B-B14F-4D97-AF65-F5344CB8AC3E}">
        <p14:creationId xmlns:p14="http://schemas.microsoft.com/office/powerpoint/2010/main" val="389473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7EEF9"/>
          </a:solidFill>
          <a:ln/>
        </p:spPr>
      </p:sp>
      <p:sp>
        <p:nvSpPr>
          <p:cNvPr id="3" name="Shape 1"/>
          <p:cNvSpPr/>
          <p:nvPr/>
        </p:nvSpPr>
        <p:spPr>
          <a:xfrm>
            <a:off x="0" y="0"/>
            <a:ext cx="12192000" cy="6858000"/>
          </a:xfrm>
          <a:prstGeom prst="rect">
            <a:avLst/>
          </a:prstGeom>
          <a:solidFill>
            <a:srgbClr val="FFFAFA"/>
          </a:solidFill>
          <a:ln/>
        </p:spPr>
      </p:sp>
    </p:spTree>
    <p:extLst>
      <p:ext uri="{BB962C8B-B14F-4D97-AF65-F5344CB8AC3E}">
        <p14:creationId xmlns:p14="http://schemas.microsoft.com/office/powerpoint/2010/main" val="27994583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7EEF9"/>
          </a:solidFill>
          <a:ln/>
        </p:spPr>
      </p:sp>
      <p:sp>
        <p:nvSpPr>
          <p:cNvPr id="3" name="Shape 1"/>
          <p:cNvSpPr/>
          <p:nvPr/>
        </p:nvSpPr>
        <p:spPr>
          <a:xfrm>
            <a:off x="0" y="0"/>
            <a:ext cx="12192000" cy="6858000"/>
          </a:xfrm>
          <a:prstGeom prst="rect">
            <a:avLst/>
          </a:prstGeom>
          <a:solidFill>
            <a:srgbClr val="FFFAFA"/>
          </a:solidFill>
          <a:ln/>
        </p:spPr>
      </p:sp>
    </p:spTree>
    <p:extLst>
      <p:ext uri="{BB962C8B-B14F-4D97-AF65-F5344CB8AC3E}">
        <p14:creationId xmlns:p14="http://schemas.microsoft.com/office/powerpoint/2010/main" val="30958191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7EEF9"/>
          </a:solidFill>
          <a:ln/>
        </p:spPr>
      </p:sp>
      <p:sp>
        <p:nvSpPr>
          <p:cNvPr id="3" name="Shape 1"/>
          <p:cNvSpPr/>
          <p:nvPr/>
        </p:nvSpPr>
        <p:spPr>
          <a:xfrm>
            <a:off x="0" y="0"/>
            <a:ext cx="12192000" cy="6858000"/>
          </a:xfrm>
          <a:prstGeom prst="rect">
            <a:avLst/>
          </a:prstGeom>
          <a:solidFill>
            <a:srgbClr val="FFFAFA"/>
          </a:solidFill>
          <a:ln/>
        </p:spPr>
      </p:sp>
    </p:spTree>
    <p:extLst>
      <p:ext uri="{BB962C8B-B14F-4D97-AF65-F5344CB8AC3E}">
        <p14:creationId xmlns:p14="http://schemas.microsoft.com/office/powerpoint/2010/main" val="19814429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7EEF9"/>
          </a:solidFill>
          <a:ln/>
        </p:spPr>
      </p:sp>
      <p:sp>
        <p:nvSpPr>
          <p:cNvPr id="3" name="Shape 1"/>
          <p:cNvSpPr/>
          <p:nvPr/>
        </p:nvSpPr>
        <p:spPr>
          <a:xfrm>
            <a:off x="0" y="0"/>
            <a:ext cx="12192000" cy="6858000"/>
          </a:xfrm>
          <a:prstGeom prst="rect">
            <a:avLst/>
          </a:prstGeom>
          <a:solidFill>
            <a:srgbClr val="FFFAFA"/>
          </a:solidFill>
          <a:ln/>
        </p:spPr>
      </p:sp>
    </p:spTree>
    <p:extLst>
      <p:ext uri="{BB962C8B-B14F-4D97-AF65-F5344CB8AC3E}">
        <p14:creationId xmlns:p14="http://schemas.microsoft.com/office/powerpoint/2010/main" val="7560023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7EEF9"/>
          </a:solidFill>
          <a:ln/>
        </p:spPr>
      </p:sp>
      <p:sp>
        <p:nvSpPr>
          <p:cNvPr id="3" name="Shape 1"/>
          <p:cNvSpPr/>
          <p:nvPr/>
        </p:nvSpPr>
        <p:spPr>
          <a:xfrm>
            <a:off x="0" y="0"/>
            <a:ext cx="12192000" cy="6858000"/>
          </a:xfrm>
          <a:prstGeom prst="rect">
            <a:avLst/>
          </a:prstGeom>
          <a:solidFill>
            <a:srgbClr val="FFFAFA"/>
          </a:solidFill>
          <a:ln/>
        </p:spPr>
      </p:sp>
    </p:spTree>
    <p:extLst>
      <p:ext uri="{BB962C8B-B14F-4D97-AF65-F5344CB8AC3E}">
        <p14:creationId xmlns:p14="http://schemas.microsoft.com/office/powerpoint/2010/main" val="11210964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7EEF9"/>
          </a:solidFill>
          <a:ln/>
        </p:spPr>
      </p:sp>
      <p:sp>
        <p:nvSpPr>
          <p:cNvPr id="3" name="Shape 1"/>
          <p:cNvSpPr/>
          <p:nvPr/>
        </p:nvSpPr>
        <p:spPr>
          <a:xfrm>
            <a:off x="0" y="0"/>
            <a:ext cx="12192000" cy="6858000"/>
          </a:xfrm>
          <a:prstGeom prst="rect">
            <a:avLst/>
          </a:prstGeom>
          <a:solidFill>
            <a:srgbClr val="FFFAFA"/>
          </a:solidFill>
          <a:ln/>
        </p:spPr>
      </p:sp>
    </p:spTree>
    <p:extLst>
      <p:ext uri="{BB962C8B-B14F-4D97-AF65-F5344CB8AC3E}">
        <p14:creationId xmlns:p14="http://schemas.microsoft.com/office/powerpoint/2010/main" val="8959237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7EEF9"/>
          </a:solidFill>
          <a:ln/>
        </p:spPr>
      </p:sp>
      <p:sp>
        <p:nvSpPr>
          <p:cNvPr id="3" name="Shape 1"/>
          <p:cNvSpPr/>
          <p:nvPr/>
        </p:nvSpPr>
        <p:spPr>
          <a:xfrm>
            <a:off x="0" y="0"/>
            <a:ext cx="12192000" cy="6858000"/>
          </a:xfrm>
          <a:prstGeom prst="rect">
            <a:avLst/>
          </a:prstGeom>
          <a:solidFill>
            <a:srgbClr val="FFFAFA"/>
          </a:solidFill>
          <a:ln/>
        </p:spPr>
      </p:sp>
    </p:spTree>
    <p:extLst>
      <p:ext uri="{BB962C8B-B14F-4D97-AF65-F5344CB8AC3E}">
        <p14:creationId xmlns:p14="http://schemas.microsoft.com/office/powerpoint/2010/main" val="2465898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7EEF9"/>
          </a:solidFill>
          <a:ln/>
        </p:spPr>
      </p:sp>
      <p:sp>
        <p:nvSpPr>
          <p:cNvPr id="3" name="Shape 1"/>
          <p:cNvSpPr/>
          <p:nvPr/>
        </p:nvSpPr>
        <p:spPr>
          <a:xfrm>
            <a:off x="0" y="0"/>
            <a:ext cx="12192000" cy="6858000"/>
          </a:xfrm>
          <a:prstGeom prst="rect">
            <a:avLst/>
          </a:prstGeom>
          <a:solidFill>
            <a:srgbClr val="FFFAFA"/>
          </a:solidFill>
          <a:ln/>
        </p:spPr>
      </p:sp>
    </p:spTree>
    <p:extLst>
      <p:ext uri="{BB962C8B-B14F-4D97-AF65-F5344CB8AC3E}">
        <p14:creationId xmlns:p14="http://schemas.microsoft.com/office/powerpoint/2010/main" val="2209585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Left Photo Sky">
    <p:bg>
      <p:bgPr>
        <a:solidFill>
          <a:schemeClr val="accent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12014" y="2941508"/>
            <a:ext cx="7223760" cy="1504200"/>
          </a:xfrm>
          <a:prstGeom prst="rect">
            <a:avLst/>
          </a:prstGeom>
          <a:noFill/>
        </p:spPr>
        <p:txBody>
          <a:bodyPr lIns="45720" tIns="45720" rIns="45720" bIns="45720" anchor="b" anchorCtr="0"/>
          <a:lstStyle>
            <a:lvl1pPr marL="0" indent="0" algn="l">
              <a:lnSpc>
                <a:spcPct val="90000"/>
              </a:lnSpc>
              <a:buFont typeface="Arial" panose="020B0604020202020204" pitchFamily="34" charset="0"/>
              <a:buNone/>
              <a:defRPr sz="5400" b="0" i="0" spc="0" baseline="0">
                <a:solidFill>
                  <a:schemeClr val="bg1"/>
                </a:solidFill>
                <a:latin typeface="+mj-lt"/>
                <a:cs typeface="CiscoSansTT ExtraLight"/>
              </a:defRPr>
            </a:lvl1pPr>
          </a:lstStyle>
          <a:p>
            <a:r>
              <a:rPr lang="en-GB" dirty="0"/>
              <a:t>Presentation title</a:t>
            </a:r>
            <a:endParaRPr lang="en-US" dirty="0"/>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12014" y="4533637"/>
            <a:ext cx="7223760" cy="398668"/>
          </a:xfrm>
          <a:prstGeom prst="rect">
            <a:avLst/>
          </a:prstGeom>
          <a:noFill/>
        </p:spPr>
        <p:txBody>
          <a:bodyPr lIns="45720" tIns="45720" rIns="45720" bIns="45720">
            <a:noAutofit/>
          </a:bodyPr>
          <a:lstStyle>
            <a:lvl1pPr marL="0" indent="0" algn="l">
              <a:buFont typeface="Arial" panose="020B0604020202020204" pitchFamily="34" charset="0"/>
              <a:buNone/>
              <a:defRPr sz="2400" b="0" i="0" baseline="0">
                <a:solidFill>
                  <a:schemeClr val="bg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12014" y="5150448"/>
            <a:ext cx="7223760" cy="548640"/>
          </a:xfrm>
          <a:prstGeom prst="rect">
            <a:avLst/>
          </a:prstGeom>
          <a:noFill/>
        </p:spPr>
        <p:txBody>
          <a:bodyPr lIns="45720" tIns="45720" rIns="45720" bIns="45720" anchor="t" anchorCtr="0">
            <a:noAutofit/>
          </a:bodyPr>
          <a:lstStyle>
            <a:lvl1pPr marL="0" indent="0" algn="l">
              <a:lnSpc>
                <a:spcPct val="100000"/>
              </a:lnSpc>
              <a:spcBef>
                <a:spcPts val="0"/>
              </a:spcBef>
              <a:spcAft>
                <a:spcPts val="0"/>
              </a:spcAft>
              <a:buNone/>
              <a:defRPr sz="1600" b="0" i="0">
                <a:solidFill>
                  <a:schemeClr val="tx1"/>
                </a:solidFill>
                <a:latin typeface="+mn-lt"/>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dirty="0"/>
              <a:t>Speaker name, Speaker title </a:t>
            </a:r>
            <a:br>
              <a:rPr lang="en-GB" dirty="0"/>
            </a:br>
            <a:r>
              <a:rPr lang="en-GB" dirty="0"/>
              <a:t>Department</a:t>
            </a:r>
          </a:p>
        </p:txBody>
      </p:sp>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431800"/>
            <a:ext cx="714359" cy="375341"/>
          </a:xfrm>
          <a:prstGeom prst="rect">
            <a:avLst/>
          </a:prstGeom>
        </p:spPr>
      </p:pic>
      <p:sp>
        <p:nvSpPr>
          <p:cNvPr id="5" name="Content Placeholder 3">
            <a:extLst>
              <a:ext uri="{FF2B5EF4-FFF2-40B4-BE49-F238E27FC236}">
                <a16:creationId xmlns:a16="http://schemas.microsoft.com/office/drawing/2014/main" id="{5B2559ED-95F1-F66B-5A2F-A212CE3F2F86}"/>
              </a:ext>
            </a:extLst>
          </p:cNvPr>
          <p:cNvSpPr>
            <a:spLocks noGrp="1"/>
          </p:cNvSpPr>
          <p:nvPr>
            <p:ph sz="quarter" idx="14" hasCustomPrompt="1"/>
          </p:nvPr>
        </p:nvSpPr>
        <p:spPr>
          <a:xfrm>
            <a:off x="612014" y="5824731"/>
            <a:ext cx="7223760" cy="287338"/>
          </a:xfrm>
          <a:prstGeom prst="rect">
            <a:avLst/>
          </a:prstGeom>
        </p:spPr>
        <p:txBody>
          <a:bodyPr lIns="45720" rIns="45720"/>
          <a:lstStyle>
            <a:lvl1pPr marL="0" indent="0">
              <a:spcBef>
                <a:spcPts val="0"/>
              </a:spcBef>
              <a:buNone/>
              <a:defRPr sz="1400">
                <a:solidFill>
                  <a:schemeClr val="tx1"/>
                </a:solidFill>
                <a:latin typeface="+mn-lt"/>
              </a:defRPr>
            </a:lvl1pPr>
          </a:lstStyle>
          <a:p>
            <a:r>
              <a:rPr lang="en-GB" dirty="0"/>
              <a:t>Date</a:t>
            </a:r>
          </a:p>
        </p:txBody>
      </p:sp>
      <p:sp>
        <p:nvSpPr>
          <p:cNvPr id="2" name="Picture Placeholder 2">
            <a:extLst>
              <a:ext uri="{FF2B5EF4-FFF2-40B4-BE49-F238E27FC236}">
                <a16:creationId xmlns:a16="http://schemas.microsoft.com/office/drawing/2014/main" id="{3142FB2B-DAA9-0877-DC48-2611FC3FC410}"/>
              </a:ext>
            </a:extLst>
          </p:cNvPr>
          <p:cNvSpPr>
            <a:spLocks noGrp="1"/>
          </p:cNvSpPr>
          <p:nvPr>
            <p:ph type="pic" sz="quarter" idx="10" hasCustomPrompt="1"/>
          </p:nvPr>
        </p:nvSpPr>
        <p:spPr>
          <a:xfrm>
            <a:off x="8186059" y="0"/>
            <a:ext cx="4005943" cy="6858000"/>
          </a:xfrm>
          <a:prstGeom prst="rect">
            <a:avLst/>
          </a:prstGeom>
          <a:solidFill>
            <a:schemeClr val="accent4">
              <a:alpha val="25000"/>
            </a:schemeClr>
          </a:solidFill>
        </p:spPr>
        <p:txBody>
          <a:bodyPr vert="horz" lIns="91420" tIns="45710" rIns="91420" bIns="45710" anchor="ctr"/>
          <a:lstStyle>
            <a:lvl1pPr marL="0" indent="0" algn="ctr">
              <a:buNone/>
              <a:defRPr sz="1200" b="0" i="0" baseline="0">
                <a:solidFill>
                  <a:schemeClr val="tx1"/>
                </a:solidFill>
                <a:latin typeface="+mn-lt"/>
                <a:cs typeface="CiscoSans ExtraLight"/>
              </a:defRPr>
            </a:lvl1pPr>
          </a:lstStyle>
          <a:p>
            <a:pPr lvl="0"/>
            <a:r>
              <a:rPr lang="en-US" noProof="0" dirty="0"/>
              <a:t>Click to add picture</a:t>
            </a:r>
          </a:p>
        </p:txBody>
      </p:sp>
    </p:spTree>
    <p:extLst>
      <p:ext uri="{BB962C8B-B14F-4D97-AF65-F5344CB8AC3E}">
        <p14:creationId xmlns:p14="http://schemas.microsoft.com/office/powerpoint/2010/main" val="280996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gue Midnight">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E683ED-333E-71AE-8D5B-04FB014DEDA7}"/>
              </a:ext>
            </a:extLst>
          </p:cNvPr>
          <p:cNvSpPr>
            <a:spLocks noGrp="1"/>
          </p:cNvSpPr>
          <p:nvPr>
            <p:ph type="ctrTitle" hasCustomPrompt="1"/>
          </p:nvPr>
        </p:nvSpPr>
        <p:spPr>
          <a:xfrm>
            <a:off x="625930" y="2789671"/>
            <a:ext cx="10232136" cy="637377"/>
          </a:xfrm>
          <a:prstGeom prst="rect">
            <a:avLst/>
          </a:prstGeom>
        </p:spPr>
        <p:txBody>
          <a:bodyPr lIns="45720" tIns="45720" rIns="45720" bIns="45720" anchor="b"/>
          <a:lstStyle>
            <a:lvl1pPr marL="0" indent="0" algn="l">
              <a:lnSpc>
                <a:spcPts val="4800"/>
              </a:lnSpc>
              <a:buFont typeface="Arial" panose="020B0604020202020204" pitchFamily="34" charset="0"/>
              <a:buNone/>
              <a:defRPr sz="4400" b="0" i="0" spc="0" baseline="0">
                <a:solidFill>
                  <a:schemeClr val="accent1"/>
                </a:solidFill>
                <a:latin typeface="+mj-lt"/>
                <a:cs typeface="CiscoSansTT ExtraLight" panose="020B0303020201020303" pitchFamily="34" charset="0"/>
              </a:defRPr>
            </a:lvl1pPr>
          </a:lstStyle>
          <a:p>
            <a:r>
              <a:rPr lang="en-GB" dirty="0"/>
              <a:t>Segue slide</a:t>
            </a:r>
            <a:endParaRPr lang="en-US" dirty="0"/>
          </a:p>
        </p:txBody>
      </p:sp>
    </p:spTree>
    <p:extLst>
      <p:ext uri="{BB962C8B-B14F-4D97-AF65-F5344CB8AC3E}">
        <p14:creationId xmlns:p14="http://schemas.microsoft.com/office/powerpoint/2010/main" val="357141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ansition Midn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2D482-EDEF-0534-A336-804F44744A73}"/>
              </a:ext>
            </a:extLst>
          </p:cNvPr>
          <p:cNvSpPr>
            <a:spLocks noGrp="1"/>
          </p:cNvSpPr>
          <p:nvPr>
            <p:ph type="ctrTitle" hasCustomPrompt="1"/>
          </p:nvPr>
        </p:nvSpPr>
        <p:spPr>
          <a:xfrm>
            <a:off x="1341120" y="2772055"/>
            <a:ext cx="10241280" cy="640080"/>
          </a:xfrm>
          <a:prstGeom prst="rect">
            <a:avLst/>
          </a:prstGeom>
        </p:spPr>
        <p:txBody>
          <a:bodyPr lIns="45720" rIns="45720" anchor="ctr"/>
          <a:lstStyle>
            <a:lvl1pPr marL="0" indent="0" algn="r">
              <a:lnSpc>
                <a:spcPts val="4800"/>
              </a:lnSpc>
              <a:buFont typeface="Arial" panose="020B0604020202020204" pitchFamily="34" charset="0"/>
              <a:buNone/>
              <a:defRPr sz="4400" b="0" i="0" spc="0" baseline="0">
                <a:solidFill>
                  <a:schemeClr val="accent1"/>
                </a:solidFill>
                <a:latin typeface="+mj-lt"/>
                <a:cs typeface="CiscoSansTT ExtraLight" panose="020B0303020201020303" pitchFamily="34" charset="0"/>
              </a:defRPr>
            </a:lvl1pPr>
          </a:lstStyle>
          <a:p>
            <a:r>
              <a:rPr lang="en-GB" dirty="0"/>
              <a:t>Transition slide</a:t>
            </a:r>
            <a:endParaRPr lang="en-US" dirty="0"/>
          </a:p>
        </p:txBody>
      </p:sp>
    </p:spTree>
    <p:extLst>
      <p:ext uri="{BB962C8B-B14F-4D97-AF65-F5344CB8AC3E}">
        <p14:creationId xmlns:p14="http://schemas.microsoft.com/office/powerpoint/2010/main" val="194323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Midnight">
    <p:bg>
      <p:bgPr>
        <a:solidFill>
          <a:schemeClr val="bg1"/>
        </a:solidFill>
        <a:effectLst/>
      </p:bgPr>
    </p:bg>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055E4C37-FAD6-B449-9189-A035C0C9E88B}"/>
              </a:ext>
            </a:extLst>
          </p:cNvPr>
          <p:cNvSpPr>
            <a:spLocks noGrp="1"/>
          </p:cNvSpPr>
          <p:nvPr>
            <p:ph type="subTitle" idx="1" hasCustomPrompt="1"/>
          </p:nvPr>
        </p:nvSpPr>
        <p:spPr>
          <a:xfrm>
            <a:off x="609601" y="5658220"/>
            <a:ext cx="10972800" cy="465891"/>
          </a:xfrm>
          <a:prstGeom prst="rect">
            <a:avLst/>
          </a:prstGeom>
        </p:spPr>
        <p:txBody>
          <a:bodyPr lIns="45720" tIns="45710" rIns="45720" bIns="45710" anchor="t" anchorCtr="0">
            <a:noAutofit/>
          </a:bodyPr>
          <a:lstStyle>
            <a:lvl1pPr marL="0" indent="0" algn="ctr">
              <a:lnSpc>
                <a:spcPct val="150000"/>
              </a:lnSpc>
              <a:spcBef>
                <a:spcPts val="0"/>
              </a:spcBef>
              <a:spcAft>
                <a:spcPts val="0"/>
              </a:spcAft>
              <a:buNone/>
              <a:defRPr sz="1400" b="0" i="0">
                <a:solidFill>
                  <a:schemeClr val="bg2"/>
                </a:solidFill>
                <a:latin typeface="+mn-lt"/>
                <a:cs typeface="CiscoSansT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dirty="0"/>
              <a:t>Speaker role</a:t>
            </a:r>
            <a:endParaRPr lang="en-US" dirty="0"/>
          </a:p>
        </p:txBody>
      </p:sp>
      <p:sp>
        <p:nvSpPr>
          <p:cNvPr id="15" name="Text Placeholder 2">
            <a:extLst>
              <a:ext uri="{FF2B5EF4-FFF2-40B4-BE49-F238E27FC236}">
                <a16:creationId xmlns:a16="http://schemas.microsoft.com/office/drawing/2014/main" id="{FEADEB85-EFB9-A048-BE6B-F1473C49995D}"/>
              </a:ext>
            </a:extLst>
          </p:cNvPr>
          <p:cNvSpPr>
            <a:spLocks noGrp="1"/>
          </p:cNvSpPr>
          <p:nvPr>
            <p:ph type="body" sz="quarter" idx="13" hasCustomPrompt="1"/>
          </p:nvPr>
        </p:nvSpPr>
        <p:spPr>
          <a:xfrm>
            <a:off x="609600" y="5233078"/>
            <a:ext cx="10972800" cy="398668"/>
          </a:xfrm>
          <a:prstGeom prst="rect">
            <a:avLst/>
          </a:prstGeom>
        </p:spPr>
        <p:txBody>
          <a:bodyPr lIns="45720" tIns="45710" rIns="45720" bIns="45710">
            <a:noAutofit/>
          </a:bodyPr>
          <a:lstStyle>
            <a:lvl1pPr marL="0" indent="0" algn="ctr">
              <a:buFont typeface="Arial" panose="020B0604020202020204" pitchFamily="34" charset="0"/>
              <a:buNone/>
              <a:defRPr sz="2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Speaker name</a:t>
            </a:r>
          </a:p>
        </p:txBody>
      </p:sp>
      <p:sp>
        <p:nvSpPr>
          <p:cNvPr id="17" name="Title 1">
            <a:extLst>
              <a:ext uri="{FF2B5EF4-FFF2-40B4-BE49-F238E27FC236}">
                <a16:creationId xmlns:a16="http://schemas.microsoft.com/office/drawing/2014/main" id="{86E3EA5B-6C70-8F4D-9385-EC53B25066C1}"/>
              </a:ext>
            </a:extLst>
          </p:cNvPr>
          <p:cNvSpPr>
            <a:spLocks noGrp="1"/>
          </p:cNvSpPr>
          <p:nvPr>
            <p:ph type="ctrTitle" hasCustomPrompt="1"/>
          </p:nvPr>
        </p:nvSpPr>
        <p:spPr>
          <a:xfrm>
            <a:off x="899521" y="1398874"/>
            <a:ext cx="10376024" cy="3311089"/>
          </a:xfrm>
          <a:prstGeom prst="rect">
            <a:avLst/>
          </a:prstGeom>
        </p:spPr>
        <p:txBody>
          <a:bodyPr anchor="ctr"/>
          <a:lstStyle>
            <a:lvl1pPr marL="0" indent="0" algn="ctr">
              <a:lnSpc>
                <a:spcPts val="4800"/>
              </a:lnSpc>
              <a:buFont typeface="Arial" panose="020B0604020202020204" pitchFamily="34" charset="0"/>
              <a:buNone/>
              <a:defRPr sz="4000" b="0" i="0" spc="0" baseline="0">
                <a:solidFill>
                  <a:schemeClr val="bg2"/>
                </a:solidFill>
                <a:latin typeface="+mj-lt"/>
                <a:cs typeface="CiscoSansTT ExtraLight" panose="020B0303020201020303" pitchFamily="34" charset="0"/>
              </a:defRPr>
            </a:lvl1pPr>
          </a:lstStyle>
          <a:p>
            <a:r>
              <a:rPr lang="en-GB" dirty="0"/>
              <a:t>As the adoption of multi-cloud strategy grows, Ulla </a:t>
            </a:r>
            <a:r>
              <a:rPr lang="en-GB" dirty="0" err="1"/>
              <a:t>sitiora</a:t>
            </a:r>
            <a:r>
              <a:rPr lang="en-GB" dirty="0"/>
              <a:t> </a:t>
            </a:r>
            <a:r>
              <a:rPr lang="en-GB" dirty="0" err="1"/>
              <a:t>turest</a:t>
            </a:r>
            <a:r>
              <a:rPr lang="en-GB" dirty="0"/>
              <a:t> </a:t>
            </a:r>
            <a:r>
              <a:rPr lang="en-GB" dirty="0" err="1"/>
              <a:t>experibus</a:t>
            </a:r>
            <a:r>
              <a:rPr lang="en-GB" dirty="0"/>
              <a:t> </a:t>
            </a:r>
            <a:r>
              <a:rPr lang="en-GB" dirty="0" err="1"/>
              <a:t>ut</a:t>
            </a:r>
            <a:r>
              <a:rPr lang="en-GB" dirty="0"/>
              <a:t> pa </a:t>
            </a:r>
            <a:r>
              <a:rPr lang="en-GB" dirty="0" err="1"/>
              <a:t>dolor</a:t>
            </a:r>
            <a:r>
              <a:rPr lang="en-GB" dirty="0"/>
              <a:t> a </a:t>
            </a:r>
            <a:r>
              <a:rPr lang="en-GB" dirty="0" err="1"/>
              <a:t>conestia</a:t>
            </a:r>
            <a:r>
              <a:rPr lang="en-GB" dirty="0"/>
              <a:t> vent </a:t>
            </a:r>
            <a:r>
              <a:rPr lang="en-GB" dirty="0" err="1"/>
              <a:t>eosse</a:t>
            </a:r>
            <a:r>
              <a:rPr lang="en-GB" dirty="0"/>
              <a:t> non </a:t>
            </a:r>
            <a:r>
              <a:rPr lang="en-GB" dirty="0" err="1"/>
              <a:t>consequ</a:t>
            </a:r>
            <a:r>
              <a:rPr lang="en-GB" dirty="0"/>
              <a:t> </a:t>
            </a:r>
            <a:r>
              <a:rPr lang="en-GB" dirty="0" err="1"/>
              <a:t>aturit</a:t>
            </a:r>
            <a:r>
              <a:rPr lang="en-GB" dirty="0"/>
              <a:t> </a:t>
            </a:r>
            <a:r>
              <a:rPr lang="en-GB" dirty="0" err="1"/>
              <a:t>faccum</a:t>
            </a:r>
            <a:r>
              <a:rPr lang="en-GB" dirty="0"/>
              <a:t> qui </a:t>
            </a:r>
            <a:r>
              <a:rPr lang="en-GB" dirty="0" err="1"/>
              <a:t>dolor</a:t>
            </a:r>
            <a:r>
              <a:rPr lang="en-GB" dirty="0"/>
              <a:t> a </a:t>
            </a:r>
            <a:r>
              <a:rPr lang="en-GB" dirty="0" err="1"/>
              <a:t>num</a:t>
            </a:r>
            <a:endParaRPr lang="en-GB" dirty="0"/>
          </a:p>
        </p:txBody>
      </p:sp>
      <p:pic>
        <p:nvPicPr>
          <p:cNvPr id="8" name="Graphic 7">
            <a:extLst>
              <a:ext uri="{FF2B5EF4-FFF2-40B4-BE49-F238E27FC236}">
                <a16:creationId xmlns:a16="http://schemas.microsoft.com/office/drawing/2014/main" id="{8E18B2BC-5B8F-6442-A3B3-AB5D063112D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41976" y="733891"/>
            <a:ext cx="1508048" cy="836396"/>
          </a:xfrm>
          <a:prstGeom prst="rect">
            <a:avLst/>
          </a:prstGeom>
        </p:spPr>
      </p:pic>
      <p:cxnSp>
        <p:nvCxnSpPr>
          <p:cNvPr id="3" name="Straight Connector 2">
            <a:extLst>
              <a:ext uri="{FF2B5EF4-FFF2-40B4-BE49-F238E27FC236}">
                <a16:creationId xmlns:a16="http://schemas.microsoft.com/office/drawing/2014/main" id="{7191B82D-853E-F074-193C-5B7F13F89D29}"/>
              </a:ext>
            </a:extLst>
          </p:cNvPr>
          <p:cNvCxnSpPr>
            <a:cxnSpLocks/>
          </p:cNvCxnSpPr>
          <p:nvPr userDrawn="1"/>
        </p:nvCxnSpPr>
        <p:spPr>
          <a:xfrm>
            <a:off x="4545877" y="4934857"/>
            <a:ext cx="310025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61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Column">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20C842-0F32-695C-C13C-22709486A20F}"/>
              </a:ext>
            </a:extLst>
          </p:cNvPr>
          <p:cNvSpPr>
            <a:spLocks noGrp="1"/>
          </p:cNvSpPr>
          <p:nvPr>
            <p:ph type="ctrTitle" hasCustomPrompt="1"/>
          </p:nvPr>
        </p:nvSpPr>
        <p:spPr>
          <a:xfrm>
            <a:off x="621966" y="1549400"/>
            <a:ext cx="5166360" cy="660401"/>
          </a:xfrm>
          <a:prstGeom prst="rect">
            <a:avLst/>
          </a:prstGeom>
        </p:spPr>
        <p:txBody>
          <a:bodyPr lIns="45720" tIns="45720" rIns="45720" bIns="45720" anchor="b">
            <a:noAutofit/>
          </a:bodyPr>
          <a:lstStyle>
            <a:lvl1pPr marL="0" indent="0" algn="l">
              <a:lnSpc>
                <a:spcPct val="100000"/>
              </a:lnSpc>
              <a:buFont typeface="Arial" panose="020B0604020202020204" pitchFamily="34" charset="0"/>
              <a:buNone/>
              <a:defRPr sz="3200" b="0" i="0" spc="0" baseline="0">
                <a:solidFill>
                  <a:schemeClr val="accent1"/>
                </a:solidFill>
                <a:latin typeface="+mj-lt"/>
                <a:cs typeface="CiscoSansTT ExtraLight" panose="020B0303020201020303" pitchFamily="34" charset="0"/>
              </a:defRPr>
            </a:lvl1pPr>
          </a:lstStyle>
          <a:p>
            <a:r>
              <a:rPr lang="en-GB" dirty="0"/>
              <a:t>Heading</a:t>
            </a:r>
            <a:endParaRPr lang="en-US" dirty="0"/>
          </a:p>
        </p:txBody>
      </p:sp>
      <p:sp>
        <p:nvSpPr>
          <p:cNvPr id="7" name="Text Placeholder 2">
            <a:extLst>
              <a:ext uri="{FF2B5EF4-FFF2-40B4-BE49-F238E27FC236}">
                <a16:creationId xmlns:a16="http://schemas.microsoft.com/office/drawing/2014/main" id="{168D6516-732F-28D1-A6A6-F2DE6AD69BEA}"/>
              </a:ext>
            </a:extLst>
          </p:cNvPr>
          <p:cNvSpPr>
            <a:spLocks noGrp="1"/>
          </p:cNvSpPr>
          <p:nvPr>
            <p:ph type="body" sz="quarter" idx="15" hasCustomPrompt="1"/>
          </p:nvPr>
        </p:nvSpPr>
        <p:spPr>
          <a:xfrm>
            <a:off x="621964" y="2565400"/>
            <a:ext cx="5166360" cy="2743200"/>
          </a:xfrm>
          <a:prstGeom prst="rect">
            <a:avLst/>
          </a:prstGeom>
        </p:spPr>
        <p:txBody>
          <a:bodyPr lIns="45720" tIns="45720" rIns="45720" bIns="45720">
            <a:noAutofit/>
          </a:bodyPr>
          <a:lstStyle>
            <a:lvl1pPr marL="0" marR="0" indent="0" algn="l" defTabSz="912276" rtl="0" eaLnBrk="1" fontAlgn="base" latinLnBrk="0" hangingPunct="1">
              <a:lnSpc>
                <a:spcPct val="100000"/>
              </a:lnSpc>
              <a:spcBef>
                <a:spcPts val="0"/>
              </a:spcBef>
              <a:spcAft>
                <a:spcPts val="600"/>
              </a:spcAft>
              <a:buClr>
                <a:schemeClr val="tx2"/>
              </a:buClr>
              <a:buSzPct val="90000"/>
              <a:buFont typeface="Arial" panose="020B0604020202020204" pitchFamily="34" charset="0"/>
              <a:buNone/>
              <a:tabLst/>
              <a:defRPr sz="1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et dolore.</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et dolore.</a:t>
            </a:r>
            <a:endParaRPr lang="en-GB" dirty="0"/>
          </a:p>
          <a:p>
            <a:pPr lvl="0"/>
            <a:endParaRPr lang="en-GB" dirty="0"/>
          </a:p>
        </p:txBody>
      </p:sp>
    </p:spTree>
    <p:extLst>
      <p:ext uri="{BB962C8B-B14F-4D97-AF65-F5344CB8AC3E}">
        <p14:creationId xmlns:p14="http://schemas.microsoft.com/office/powerpoint/2010/main" val="133666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p:bg>
      <p:bgPr>
        <a:solidFill>
          <a:schemeClr val="bg1"/>
        </a:solidFill>
        <a:effectLst/>
      </p:bgPr>
    </p:bg>
    <p:spTree>
      <p:nvGrpSpPr>
        <p:cNvPr id="1" name=""/>
        <p:cNvGrpSpPr/>
        <p:nvPr/>
      </p:nvGrpSpPr>
      <p:grpSpPr>
        <a:xfrm>
          <a:off x="0" y="0"/>
          <a:ext cx="0" cy="0"/>
          <a:chOff x="0" y="0"/>
          <a:chExt cx="0" cy="0"/>
        </a:xfrm>
      </p:grpSpPr>
      <p:sp>
        <p:nvSpPr>
          <p:cNvPr id="26" name="Text Placeholder 2">
            <a:extLst>
              <a:ext uri="{FF2B5EF4-FFF2-40B4-BE49-F238E27FC236}">
                <a16:creationId xmlns:a16="http://schemas.microsoft.com/office/drawing/2014/main" id="{35059BF6-2F19-7F49-9CBE-82197BDDFC8C}"/>
              </a:ext>
            </a:extLst>
          </p:cNvPr>
          <p:cNvSpPr>
            <a:spLocks noGrp="1"/>
          </p:cNvSpPr>
          <p:nvPr>
            <p:ph type="body" sz="quarter" idx="24" hasCustomPrompt="1"/>
          </p:nvPr>
        </p:nvSpPr>
        <p:spPr>
          <a:xfrm>
            <a:off x="6410937" y="2382519"/>
            <a:ext cx="5169260" cy="365760"/>
          </a:xfrm>
          <a:prstGeom prst="rect">
            <a:avLst/>
          </a:prstGeom>
        </p:spPr>
        <p:txBody>
          <a:bodyPr lIns="45720" tIns="45720" rIns="45720" bIns="45720">
            <a:noAutofit/>
          </a:bodyPr>
          <a:lstStyle>
            <a:lvl1pPr marL="0" indent="0">
              <a:lnSpc>
                <a:spcPct val="100000"/>
              </a:lnSpc>
              <a:spcBef>
                <a:spcPts val="0"/>
              </a:spcBef>
              <a:buFont typeface="Arial" panose="020B0604020202020204" pitchFamily="34" charset="0"/>
              <a:buNone/>
              <a:defRPr sz="16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13" name="Text Placeholder 2">
            <a:extLst>
              <a:ext uri="{FF2B5EF4-FFF2-40B4-BE49-F238E27FC236}">
                <a16:creationId xmlns:a16="http://schemas.microsoft.com/office/drawing/2014/main" id="{A8B70A03-DFE5-BAFE-E792-E9F9971D5DDA}"/>
              </a:ext>
            </a:extLst>
          </p:cNvPr>
          <p:cNvSpPr>
            <a:spLocks noGrp="1"/>
          </p:cNvSpPr>
          <p:nvPr>
            <p:ph type="body" sz="quarter" idx="28" hasCustomPrompt="1"/>
          </p:nvPr>
        </p:nvSpPr>
        <p:spPr>
          <a:xfrm>
            <a:off x="621965" y="2382520"/>
            <a:ext cx="5169260" cy="365760"/>
          </a:xfrm>
          <a:prstGeom prst="rect">
            <a:avLst/>
          </a:prstGeom>
        </p:spPr>
        <p:txBody>
          <a:bodyPr lIns="45720" tIns="45720" rIns="45720" bIns="45720">
            <a:noAutofit/>
          </a:bodyPr>
          <a:lstStyle>
            <a:lvl1pPr marL="0" indent="0">
              <a:lnSpc>
                <a:spcPct val="100000"/>
              </a:lnSpc>
              <a:spcBef>
                <a:spcPts val="0"/>
              </a:spcBef>
              <a:buFont typeface="Arial" panose="020B0604020202020204" pitchFamily="34" charset="0"/>
              <a:buNone/>
              <a:defRPr sz="16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Subtitle</a:t>
            </a:r>
          </a:p>
        </p:txBody>
      </p:sp>
      <p:sp>
        <p:nvSpPr>
          <p:cNvPr id="3" name="Text Placeholder 2">
            <a:extLst>
              <a:ext uri="{FF2B5EF4-FFF2-40B4-BE49-F238E27FC236}">
                <a16:creationId xmlns:a16="http://schemas.microsoft.com/office/drawing/2014/main" id="{F2F8DA8E-89D4-2754-2F23-8BC1A882CC64}"/>
              </a:ext>
            </a:extLst>
          </p:cNvPr>
          <p:cNvSpPr>
            <a:spLocks noGrp="1"/>
          </p:cNvSpPr>
          <p:nvPr>
            <p:ph type="body" sz="quarter" idx="30" hasCustomPrompt="1"/>
          </p:nvPr>
        </p:nvSpPr>
        <p:spPr>
          <a:xfrm>
            <a:off x="623679" y="2932588"/>
            <a:ext cx="5166360" cy="146304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4" name="Text Placeholder 2">
            <a:extLst>
              <a:ext uri="{FF2B5EF4-FFF2-40B4-BE49-F238E27FC236}">
                <a16:creationId xmlns:a16="http://schemas.microsoft.com/office/drawing/2014/main" id="{0AC6832F-2D70-B8EC-0B06-A53E0213069D}"/>
              </a:ext>
            </a:extLst>
          </p:cNvPr>
          <p:cNvSpPr>
            <a:spLocks noGrp="1"/>
          </p:cNvSpPr>
          <p:nvPr>
            <p:ph type="body" sz="quarter" idx="27" hasCustomPrompt="1"/>
          </p:nvPr>
        </p:nvSpPr>
        <p:spPr>
          <a:xfrm>
            <a:off x="6399977" y="2932588"/>
            <a:ext cx="5166360" cy="146304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a:p>
            <a:pPr lvl="0"/>
            <a:endParaRPr lang="en-GB" dirty="0"/>
          </a:p>
        </p:txBody>
      </p:sp>
      <p:sp>
        <p:nvSpPr>
          <p:cNvPr id="6" name="Title 1">
            <a:extLst>
              <a:ext uri="{FF2B5EF4-FFF2-40B4-BE49-F238E27FC236}">
                <a16:creationId xmlns:a16="http://schemas.microsoft.com/office/drawing/2014/main" id="{AEA1A354-0871-A2E1-F013-7080A6D3E534}"/>
              </a:ext>
            </a:extLst>
          </p:cNvPr>
          <p:cNvSpPr>
            <a:spLocks noGrp="1"/>
          </p:cNvSpPr>
          <p:nvPr>
            <p:ph type="ctrTitle" hasCustomPrompt="1"/>
          </p:nvPr>
        </p:nvSpPr>
        <p:spPr>
          <a:xfrm>
            <a:off x="621966" y="1549400"/>
            <a:ext cx="5166360" cy="660401"/>
          </a:xfrm>
          <a:prstGeom prst="rect">
            <a:avLst/>
          </a:prstGeom>
        </p:spPr>
        <p:txBody>
          <a:bodyPr lIns="45720" tIns="45720" rIns="45720" bIns="45720" anchor="b">
            <a:noAutofit/>
          </a:bodyPr>
          <a:lstStyle>
            <a:lvl1pPr marL="0" indent="0" algn="l">
              <a:lnSpc>
                <a:spcPct val="100000"/>
              </a:lnSpc>
              <a:spcBef>
                <a:spcPts val="0"/>
              </a:spcBef>
              <a:spcAft>
                <a:spcPts val="0"/>
              </a:spcAft>
              <a:buFont typeface="Arial" panose="020B0604020202020204" pitchFamily="34" charset="0"/>
              <a:buNone/>
              <a:defRPr sz="3200" b="0" i="0" spc="0" baseline="0">
                <a:solidFill>
                  <a:schemeClr val="accent1"/>
                </a:solidFill>
                <a:latin typeface="+mj-lt"/>
                <a:cs typeface="CiscoSansTT ExtraLight" panose="020B0303020201020303" pitchFamily="34" charset="0"/>
              </a:defRPr>
            </a:lvl1pPr>
          </a:lstStyle>
          <a:p>
            <a:r>
              <a:rPr lang="en-GB" dirty="0"/>
              <a:t>Heading</a:t>
            </a:r>
            <a:endParaRPr lang="en-US" dirty="0"/>
          </a:p>
        </p:txBody>
      </p:sp>
      <p:sp>
        <p:nvSpPr>
          <p:cNvPr id="9" name="Text Placeholder 6">
            <a:extLst>
              <a:ext uri="{FF2B5EF4-FFF2-40B4-BE49-F238E27FC236}">
                <a16:creationId xmlns:a16="http://schemas.microsoft.com/office/drawing/2014/main" id="{6C8EA024-D9FE-B723-2F3F-890E3F4517DB}"/>
              </a:ext>
            </a:extLst>
          </p:cNvPr>
          <p:cNvSpPr>
            <a:spLocks noGrp="1"/>
          </p:cNvSpPr>
          <p:nvPr>
            <p:ph type="body" sz="quarter" idx="19" hasCustomPrompt="1"/>
          </p:nvPr>
        </p:nvSpPr>
        <p:spPr>
          <a:xfrm>
            <a:off x="6407661" y="1551433"/>
            <a:ext cx="5165819" cy="658368"/>
          </a:xfrm>
          <a:prstGeom prst="rect">
            <a:avLst/>
          </a:prstGeom>
        </p:spPr>
        <p:txBody>
          <a:bodyPr lIns="45720" tIns="45720" rIns="45720" bIns="45720" anchor="b" anchorCtr="0">
            <a:noAutofit/>
          </a:bodyPr>
          <a:lstStyle>
            <a:lvl1pPr marL="0" indent="0">
              <a:lnSpc>
                <a:spcPct val="100000"/>
              </a:lnSpc>
              <a:spcBef>
                <a:spcPts val="0"/>
              </a:spcBef>
              <a:buNone/>
              <a:defRPr sz="3200" b="0" i="0">
                <a:solidFill>
                  <a:schemeClr val="accent1"/>
                </a:solidFill>
                <a:latin typeface="+mj-lt"/>
                <a:cs typeface="CiscoSansTT ExtraLight" panose="020B0303020201020303" pitchFamily="34" charset="0"/>
              </a:defRPr>
            </a:lvl1pPr>
          </a:lstStyle>
          <a:p>
            <a:r>
              <a:rPr lang="en-GB" dirty="0"/>
              <a:t>Heading</a:t>
            </a:r>
          </a:p>
        </p:txBody>
      </p:sp>
    </p:spTree>
    <p:extLst>
      <p:ext uri="{BB962C8B-B14F-4D97-AF65-F5344CB8AC3E}">
        <p14:creationId xmlns:p14="http://schemas.microsoft.com/office/powerpoint/2010/main" val="182608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3E5826-E261-5240-BCCC-F517FDB6EBB5}"/>
              </a:ext>
            </a:extLst>
          </p:cNvPr>
          <p:cNvSpPr>
            <a:spLocks noChangeArrowheads="1"/>
          </p:cNvSpPr>
          <p:nvPr userDrawn="1"/>
        </p:nvSpPr>
        <p:spPr bwMode="ltGray">
          <a:xfrm>
            <a:off x="1142755" y="6373473"/>
            <a:ext cx="4534733" cy="175247"/>
          </a:xfrm>
          <a:prstGeom prst="rect">
            <a:avLst/>
          </a:prstGeom>
          <a:noFill/>
          <a:ln w="9525">
            <a:noFill/>
            <a:miter lim="800000"/>
            <a:headEnd/>
            <a:tailEnd/>
          </a:ln>
          <a:effectLst/>
        </p:spPr>
        <p:txBody>
          <a:bodyPr wrap="square" lIns="82115" tIns="41056" rIns="82115" bIns="41056" anchor="b">
            <a:spAutoFit/>
          </a:bodyPr>
          <a:lstStyle/>
          <a:p>
            <a:pPr defTabSz="814318" fontAlgn="auto">
              <a:spcBef>
                <a:spcPts val="0"/>
              </a:spcBef>
              <a:spcAft>
                <a:spcPts val="0"/>
              </a:spcAft>
              <a:defRPr/>
            </a:pPr>
            <a:r>
              <a:rPr lang="en-US" sz="600" b="0" i="0" spc="27" baseline="0" dirty="0">
                <a:solidFill>
                  <a:schemeClr val="bg2"/>
                </a:solidFill>
                <a:latin typeface="+mn-lt"/>
                <a:ea typeface="+mn-ea"/>
                <a:cs typeface="CiscoSansTT Light" panose="020B0503020201020303" pitchFamily="34" charset="0"/>
              </a:rPr>
              <a:t>© 2024  Cisco and/or its affiliates. All rights reserved.   Cisco Confidential</a:t>
            </a:r>
          </a:p>
        </p:txBody>
      </p:sp>
      <p:pic>
        <p:nvPicPr>
          <p:cNvPr id="6" name="Picture 7">
            <a:extLst>
              <a:ext uri="{FF2B5EF4-FFF2-40B4-BE49-F238E27FC236}">
                <a16:creationId xmlns:a16="http://schemas.microsoft.com/office/drawing/2014/main" id="{563804D0-1B5B-924C-8995-DA787F4942D5}"/>
              </a:ext>
            </a:extLst>
          </p:cNvPr>
          <p:cNvPicPr>
            <a:picLocks noChangeAspect="1"/>
          </p:cNvPicPr>
          <p:nvPr userDrawn="1"/>
        </p:nvPicPr>
        <p:blipFill>
          <a:blip r:embed="rId40" cstate="screen">
            <a:extLst>
              <a:ext uri="{28A0092B-C50C-407E-A947-70E740481C1C}">
                <a14:useLocalDpi xmlns:a14="http://schemas.microsoft.com/office/drawing/2010/main"/>
              </a:ext>
              <a:ext uri="{96DAC541-7B7A-43D3-8B79-37D633B846F1}">
                <asvg:svgBlip xmlns:asvg="http://schemas.microsoft.com/office/drawing/2016/SVG/main" r:embed="rId41"/>
              </a:ext>
            </a:extLst>
          </a:blip>
          <a:srcRect/>
          <a:stretch/>
        </p:blipFill>
        <p:spPr>
          <a:xfrm>
            <a:off x="609602" y="6342698"/>
            <a:ext cx="396305" cy="208228"/>
          </a:xfrm>
          <a:prstGeom prst="rect">
            <a:avLst/>
          </a:prstGeom>
        </p:spPr>
      </p:pic>
      <p:sp>
        <p:nvSpPr>
          <p:cNvPr id="3" name="Title Placeholder 1">
            <a:extLst>
              <a:ext uri="{FF2B5EF4-FFF2-40B4-BE49-F238E27FC236}">
                <a16:creationId xmlns:a16="http://schemas.microsoft.com/office/drawing/2014/main" id="{F21F2830-F0A3-2EAC-C709-5C928A8C49EF}"/>
              </a:ext>
            </a:extLst>
          </p:cNvPr>
          <p:cNvSpPr>
            <a:spLocks noGrp="1"/>
          </p:cNvSpPr>
          <p:nvPr>
            <p:ph type="title"/>
          </p:nvPr>
        </p:nvSpPr>
        <p:spPr>
          <a:xfrm>
            <a:off x="609602" y="384079"/>
            <a:ext cx="10972800" cy="685800"/>
          </a:xfrm>
          <a:prstGeom prst="rect">
            <a:avLst/>
          </a:prstGeom>
        </p:spPr>
        <p:txBody>
          <a:bodyPr vert="horz" lIns="45720" tIns="45720" rIns="45720" bIns="45720" rtlCol="0" anchor="ctr">
            <a:noAutofit/>
          </a:bodyPr>
          <a:lstStyle/>
          <a:p>
            <a:r>
              <a:rPr lang="en-GB"/>
              <a:t>Click to edit Master title style</a:t>
            </a:r>
            <a:endParaRPr lang="en-US" dirty="0"/>
          </a:p>
        </p:txBody>
      </p:sp>
      <p:sp>
        <p:nvSpPr>
          <p:cNvPr id="7" name="Text Placeholder 2">
            <a:extLst>
              <a:ext uri="{FF2B5EF4-FFF2-40B4-BE49-F238E27FC236}">
                <a16:creationId xmlns:a16="http://schemas.microsoft.com/office/drawing/2014/main" id="{455BE63C-8C0C-FC75-3DF2-F8F96A3C87BE}"/>
              </a:ext>
            </a:extLst>
          </p:cNvPr>
          <p:cNvSpPr>
            <a:spLocks noGrp="1"/>
          </p:cNvSpPr>
          <p:nvPr>
            <p:ph type="body" idx="1"/>
          </p:nvPr>
        </p:nvSpPr>
        <p:spPr>
          <a:xfrm>
            <a:off x="609602" y="1409700"/>
            <a:ext cx="10972798" cy="4724400"/>
          </a:xfrm>
          <a:prstGeom prst="rect">
            <a:avLst/>
          </a:prstGeom>
        </p:spPr>
        <p:txBody>
          <a:bodyPr vert="horz" lIns="45720" tIns="45720" rIns="4572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Box 3">
            <a:extLst>
              <a:ext uri="{FF2B5EF4-FFF2-40B4-BE49-F238E27FC236}">
                <a16:creationId xmlns:a16="http://schemas.microsoft.com/office/drawing/2014/main" id="{E25DF114-2E23-CF58-9A8C-F08A7F02486E}"/>
              </a:ext>
            </a:extLst>
          </p:cNvPr>
          <p:cNvSpPr txBox="1"/>
          <p:nvPr userDrawn="1">
            <p:extLst>
              <p:ext uri="{1162E1C5-73C7-4A58-AE30-91384D911F3F}">
                <p184:classification xmlns:p184="http://schemas.microsoft.com/office/powerpoint/2018/4/main" val="ftr"/>
              </p:ext>
            </p:extLst>
          </p:nvPr>
        </p:nvSpPr>
        <p:spPr>
          <a:xfrm>
            <a:off x="11385550" y="6672580"/>
            <a:ext cx="765175" cy="121920"/>
          </a:xfrm>
          <a:prstGeom prst="rect">
            <a:avLst/>
          </a:prstGeom>
        </p:spPr>
        <p:txBody>
          <a:bodyPr horzOverflow="overflow" lIns="0" tIns="0" rIns="0" bIns="0">
            <a:spAutoFit/>
          </a:bodyPr>
          <a:lstStyle/>
          <a:p>
            <a:pPr algn="l"/>
            <a:r>
              <a:rPr lang="en-US" sz="800">
                <a:solidFill>
                  <a:srgbClr val="000000"/>
                </a:solidFill>
                <a:latin typeface="Calibri" panose="020F0502020204030204" pitchFamily="34" charset="0"/>
                <a:cs typeface="Calibri" panose="020F0502020204030204" pitchFamily="34" charset="0"/>
              </a:rPr>
              <a:t>Cisco Confidential</a:t>
            </a:r>
          </a:p>
        </p:txBody>
      </p:sp>
    </p:spTree>
  </p:cSld>
  <p:clrMap bg1="dk1" tx1="lt1" bg2="dk2" tx2="lt2" accent1="accent1" accent2="accent2" accent3="accent3" accent4="accent4" accent5="accent5" accent6="accent6" hlink="hlink" folHlink="folHlink"/>
  <p:sldLayoutIdLst>
    <p:sldLayoutId id="2147484148" r:id="rId1"/>
    <p:sldLayoutId id="2147484147" r:id="rId2"/>
    <p:sldLayoutId id="2147484151" r:id="rId3"/>
    <p:sldLayoutId id="2147484150" r:id="rId4"/>
    <p:sldLayoutId id="2147484201" r:id="rId5"/>
    <p:sldLayoutId id="2147484204" r:id="rId6"/>
    <p:sldLayoutId id="2147484089" r:id="rId7"/>
    <p:sldLayoutId id="2147484159" r:id="rId8"/>
    <p:sldLayoutId id="2147484207" r:id="rId9"/>
    <p:sldLayoutId id="2147484209" r:id="rId10"/>
    <p:sldLayoutId id="2147484099" r:id="rId11"/>
    <p:sldLayoutId id="2147484211" r:id="rId12"/>
    <p:sldLayoutId id="2147484161" r:id="rId13"/>
    <p:sldLayoutId id="2147484102" r:id="rId14"/>
    <p:sldLayoutId id="2147484166" r:id="rId15"/>
    <p:sldLayoutId id="2147484181" r:id="rId16"/>
    <p:sldLayoutId id="2147484125" r:id="rId17"/>
    <p:sldLayoutId id="2147484117" r:id="rId18"/>
    <p:sldLayoutId id="2147484145" r:id="rId19"/>
    <p:sldLayoutId id="2147484118" r:id="rId20"/>
    <p:sldLayoutId id="2147484130" r:id="rId21"/>
    <p:sldLayoutId id="2147484131" r:id="rId22"/>
    <p:sldLayoutId id="2147484127" r:id="rId23"/>
    <p:sldLayoutId id="2147484128" r:id="rId24"/>
    <p:sldLayoutId id="2147484120" r:id="rId25"/>
    <p:sldLayoutId id="2147484133" r:id="rId26"/>
    <p:sldLayoutId id="2147484108" r:id="rId27"/>
    <p:sldLayoutId id="2147484110" r:id="rId28"/>
    <p:sldLayoutId id="2147484136" r:id="rId29"/>
    <p:sldLayoutId id="2147484075" r:id="rId30"/>
    <p:sldLayoutId id="2147484212" r:id="rId31"/>
    <p:sldLayoutId id="2147484213" r:id="rId32"/>
    <p:sldLayoutId id="2147484214" r:id="rId33"/>
    <p:sldLayoutId id="2147484215" r:id="rId34"/>
    <p:sldLayoutId id="2147484216" r:id="rId35"/>
    <p:sldLayoutId id="2147484217" r:id="rId36"/>
    <p:sldLayoutId id="2147484218" r:id="rId37"/>
    <p:sldLayoutId id="2147484219" r:id="rId3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2276" rtl="0" eaLnBrk="1" fontAlgn="base" hangingPunct="1">
        <a:lnSpc>
          <a:spcPct val="80000"/>
        </a:lnSpc>
        <a:spcBef>
          <a:spcPct val="0"/>
        </a:spcBef>
        <a:spcAft>
          <a:spcPct val="0"/>
        </a:spcAft>
        <a:defRPr lang="en-US" sz="3600" b="0" i="0" u="none" kern="1200" dirty="0">
          <a:solidFill>
            <a:schemeClr val="accent1"/>
          </a:solidFill>
          <a:latin typeface="+mj-lt"/>
          <a:ea typeface="CiscoSansTT Thin" charset="0"/>
          <a:cs typeface="CiscoSansTT Thin" charset="0"/>
        </a:defRPr>
      </a:lvl1pPr>
      <a:lvl2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9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90"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8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79"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82" indent="-226482" algn="l" defTabSz="912276" rtl="0" eaLnBrk="1" fontAlgn="base" hangingPunct="1">
        <a:lnSpc>
          <a:spcPct val="95000"/>
        </a:lnSpc>
        <a:spcBef>
          <a:spcPts val="1433"/>
        </a:spcBef>
        <a:spcAft>
          <a:spcPct val="0"/>
        </a:spcAft>
        <a:buClr>
          <a:schemeClr val="accent1"/>
        </a:buClr>
        <a:buSzPct val="90000"/>
        <a:buFont typeface="Arial" charset="0"/>
        <a:buChar char="•"/>
        <a:defRPr lang="en-US" sz="2400" kern="1200" dirty="0">
          <a:solidFill>
            <a:schemeClr val="bg2"/>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
          <a:schemeClr val="accent1"/>
        </a:buClr>
        <a:buFont typeface="Arial" charset="0"/>
        <a:buChar char="•"/>
        <a:defRPr lang="en-US" sz="2000" kern="1200" dirty="0">
          <a:solidFill>
            <a:schemeClr val="bg2"/>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
          <a:schemeClr val="accent1"/>
        </a:buClr>
        <a:buFont typeface="Arial" charset="0"/>
        <a:buChar char="•"/>
        <a:defRPr lang="en-US" sz="1800" kern="1200" dirty="0">
          <a:solidFill>
            <a:schemeClr val="bg2"/>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
          <a:schemeClr val="accent1"/>
        </a:buClr>
        <a:buFont typeface="Arial" charset="0"/>
        <a:buChar char="•"/>
        <a:defRPr lang="en-US" sz="1600" kern="1200" dirty="0">
          <a:solidFill>
            <a:schemeClr val="bg2"/>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
          <a:schemeClr val="accent1"/>
        </a:buClr>
        <a:buFont typeface="Arial" charset="0"/>
        <a:buChar char="•"/>
        <a:defRPr lang="en-US" sz="1400" kern="1200" dirty="0">
          <a:solidFill>
            <a:schemeClr val="bg2"/>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2" rtl="0" eaLnBrk="1" latinLnBrk="0" hangingPunct="1">
        <a:defRPr sz="1867" kern="1200">
          <a:solidFill>
            <a:schemeClr val="tx1"/>
          </a:solidFill>
          <a:latin typeface="+mn-lt"/>
          <a:ea typeface="+mn-ea"/>
          <a:cs typeface="+mn-cs"/>
        </a:defRPr>
      </a:lvl1pPr>
      <a:lvl2pPr marL="457178" algn="l" defTabSz="914362" rtl="0" eaLnBrk="1" latinLnBrk="0" hangingPunct="1">
        <a:defRPr sz="1867" kern="1200">
          <a:solidFill>
            <a:schemeClr val="tx1"/>
          </a:solidFill>
          <a:latin typeface="+mn-lt"/>
          <a:ea typeface="+mn-ea"/>
          <a:cs typeface="+mn-cs"/>
        </a:defRPr>
      </a:lvl2pPr>
      <a:lvl3pPr marL="914362" algn="l" defTabSz="914362" rtl="0" eaLnBrk="1" latinLnBrk="0" hangingPunct="1">
        <a:defRPr sz="1867" kern="1200">
          <a:solidFill>
            <a:schemeClr val="tx1"/>
          </a:solidFill>
          <a:latin typeface="+mn-lt"/>
          <a:ea typeface="+mn-ea"/>
          <a:cs typeface="+mn-cs"/>
        </a:defRPr>
      </a:lvl3pPr>
      <a:lvl4pPr marL="1371542" algn="l" defTabSz="914362" rtl="0" eaLnBrk="1" latinLnBrk="0" hangingPunct="1">
        <a:defRPr sz="1867" kern="1200">
          <a:solidFill>
            <a:schemeClr val="tx1"/>
          </a:solidFill>
          <a:latin typeface="+mn-lt"/>
          <a:ea typeface="+mn-ea"/>
          <a:cs typeface="+mn-cs"/>
        </a:defRPr>
      </a:lvl4pPr>
      <a:lvl5pPr marL="1828725" algn="l" defTabSz="914362" rtl="0" eaLnBrk="1" latinLnBrk="0" hangingPunct="1">
        <a:defRPr sz="1867" kern="1200">
          <a:solidFill>
            <a:schemeClr val="tx1"/>
          </a:solidFill>
          <a:latin typeface="+mn-lt"/>
          <a:ea typeface="+mn-ea"/>
          <a:cs typeface="+mn-cs"/>
        </a:defRPr>
      </a:lvl5pPr>
      <a:lvl6pPr marL="2285903" algn="l" defTabSz="914362" rtl="0" eaLnBrk="1" latinLnBrk="0" hangingPunct="1">
        <a:defRPr sz="1867" kern="1200">
          <a:solidFill>
            <a:schemeClr val="tx1"/>
          </a:solidFill>
          <a:latin typeface="+mn-lt"/>
          <a:ea typeface="+mn-ea"/>
          <a:cs typeface="+mn-cs"/>
        </a:defRPr>
      </a:lvl6pPr>
      <a:lvl7pPr marL="2743086" algn="l" defTabSz="914362" rtl="0" eaLnBrk="1" latinLnBrk="0" hangingPunct="1">
        <a:defRPr sz="1867" kern="1200">
          <a:solidFill>
            <a:schemeClr val="tx1"/>
          </a:solidFill>
          <a:latin typeface="+mn-lt"/>
          <a:ea typeface="+mn-ea"/>
          <a:cs typeface="+mn-cs"/>
        </a:defRPr>
      </a:lvl7pPr>
      <a:lvl8pPr marL="3200267" algn="l" defTabSz="914362" rtl="0" eaLnBrk="1" latinLnBrk="0" hangingPunct="1">
        <a:defRPr sz="1867" kern="1200">
          <a:solidFill>
            <a:schemeClr val="tx1"/>
          </a:solidFill>
          <a:latin typeface="+mn-lt"/>
          <a:ea typeface="+mn-ea"/>
          <a:cs typeface="+mn-cs"/>
        </a:defRPr>
      </a:lvl8pPr>
      <a:lvl9pPr marL="3657450" algn="l" defTabSz="9143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 userDrawn="1">
          <p15:clr>
            <a:srgbClr val="F26B43"/>
          </p15:clr>
        </p15:guide>
        <p15:guide id="3" pos="7296" userDrawn="1">
          <p15:clr>
            <a:srgbClr val="F26B43"/>
          </p15:clr>
        </p15:guide>
        <p15:guide id="6" pos="3835" userDrawn="1">
          <p15:clr>
            <a:srgbClr val="F26B43"/>
          </p15:clr>
        </p15:guide>
        <p15:guide id="9" orient="horz" pos="3864" userDrawn="1">
          <p15:clr>
            <a:srgbClr val="F26B43"/>
          </p15:clr>
        </p15:guide>
        <p15:guide id="10" orient="horz" pos="240" userDrawn="1">
          <p15:clr>
            <a:srgbClr val="F26B43"/>
          </p15:clr>
        </p15:guide>
        <p15:guide id="11" orient="horz" pos="2160" userDrawn="1">
          <p15:clr>
            <a:srgbClr val="F26B43"/>
          </p15:clr>
        </p15:guide>
        <p15:guide id="12" orient="horz" pos="672" userDrawn="1">
          <p15:clr>
            <a:srgbClr val="F26B43"/>
          </p15:clr>
        </p15:guide>
        <p15:guide id="13" orient="horz" pos="88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7.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5.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AD22F-972E-1483-1E83-1582973D1595}"/>
              </a:ext>
            </a:extLst>
          </p:cNvPr>
          <p:cNvSpPr>
            <a:spLocks noGrp="1"/>
          </p:cNvSpPr>
          <p:nvPr>
            <p:ph type="ctrTitle"/>
          </p:nvPr>
        </p:nvSpPr>
        <p:spPr>
          <a:xfrm>
            <a:off x="609600" y="2126499"/>
            <a:ext cx="10972800" cy="1504200"/>
          </a:xfrm>
        </p:spPr>
        <p:txBody>
          <a:bodyPr/>
          <a:lstStyle/>
          <a:p>
            <a:r>
              <a:rPr lang="en-US" dirty="0"/>
              <a:t>Container Security Best Practices</a:t>
            </a:r>
          </a:p>
        </p:txBody>
      </p:sp>
      <p:sp>
        <p:nvSpPr>
          <p:cNvPr id="6" name="Subtitle 5">
            <a:extLst>
              <a:ext uri="{FF2B5EF4-FFF2-40B4-BE49-F238E27FC236}">
                <a16:creationId xmlns:a16="http://schemas.microsoft.com/office/drawing/2014/main" id="{63D70B0C-045B-1E42-DAB1-FFB9DB0CE589}"/>
              </a:ext>
            </a:extLst>
          </p:cNvPr>
          <p:cNvSpPr>
            <a:spLocks noGrp="1"/>
          </p:cNvSpPr>
          <p:nvPr>
            <p:ph type="subTitle" idx="1"/>
          </p:nvPr>
        </p:nvSpPr>
        <p:spPr>
          <a:xfrm>
            <a:off x="686442" y="4618820"/>
            <a:ext cx="10972800" cy="548640"/>
          </a:xfrm>
        </p:spPr>
        <p:txBody>
          <a:bodyPr/>
          <a:lstStyle/>
          <a:p>
            <a:r>
              <a:rPr lang="en-US" dirty="0"/>
              <a:t>ANUBOLU BHARATH </a:t>
            </a:r>
            <a:br>
              <a:rPr lang="en-US" dirty="0"/>
            </a:br>
            <a:r>
              <a:rPr lang="en-US" dirty="0"/>
              <a:t>SECURE WORKLOAD TAC </a:t>
            </a:r>
          </a:p>
        </p:txBody>
      </p:sp>
    </p:spTree>
    <p:extLst>
      <p:ext uri="{BB962C8B-B14F-4D97-AF65-F5344CB8AC3E}">
        <p14:creationId xmlns:p14="http://schemas.microsoft.com/office/powerpoint/2010/main" val="1318268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1925" y="1384796"/>
            <a:ext cx="6738739" cy="593923"/>
          </a:xfrm>
          <a:prstGeom prst="rect">
            <a:avLst/>
          </a:prstGeom>
          <a:noFill/>
          <a:ln/>
        </p:spPr>
        <p:txBody>
          <a:bodyPr wrap="none" lIns="0" tIns="0" rIns="0" bIns="0" rtlCol="0" anchor="t"/>
          <a:lstStyle/>
          <a:p>
            <a:pPr>
              <a:lnSpc>
                <a:spcPts val="4666"/>
              </a:lnSpc>
            </a:pPr>
            <a:r>
              <a:rPr lang="en-US" sz="3708" dirty="0">
                <a:solidFill>
                  <a:srgbClr val="1F1E1E"/>
                </a:solidFill>
                <a:latin typeface="Alexandria Semi Bold" pitchFamily="34" charset="0"/>
                <a:ea typeface="Alexandria Semi Bold" pitchFamily="34" charset="-122"/>
                <a:cs typeface="Alexandria Semi Bold" pitchFamily="34" charset="-120"/>
              </a:rPr>
              <a:t>Compliance and Monitoring</a:t>
            </a:r>
            <a:endParaRPr lang="en-US" sz="3708" dirty="0"/>
          </a:p>
        </p:txBody>
      </p:sp>
      <p:pic>
        <p:nvPicPr>
          <p:cNvPr id="3" name="Image 0" descr="preencoded.png"/>
          <p:cNvPicPr>
            <a:picLocks noChangeAspect="1"/>
          </p:cNvPicPr>
          <p:nvPr/>
        </p:nvPicPr>
        <p:blipFill>
          <a:blip r:embed="rId3"/>
          <a:stretch>
            <a:fillRect/>
          </a:stretch>
        </p:blipFill>
        <p:spPr>
          <a:xfrm>
            <a:off x="2462312" y="2339777"/>
            <a:ext cx="1803103" cy="657820"/>
          </a:xfrm>
          <a:prstGeom prst="rect">
            <a:avLst/>
          </a:prstGeom>
        </p:spPr>
      </p:pic>
      <p:sp>
        <p:nvSpPr>
          <p:cNvPr id="4" name="Text 1"/>
          <p:cNvSpPr/>
          <p:nvPr/>
        </p:nvSpPr>
        <p:spPr>
          <a:xfrm>
            <a:off x="3319462" y="2559645"/>
            <a:ext cx="88702" cy="361157"/>
          </a:xfrm>
          <a:prstGeom prst="rect">
            <a:avLst/>
          </a:prstGeom>
          <a:noFill/>
          <a:ln/>
        </p:spPr>
        <p:txBody>
          <a:bodyPr wrap="none" lIns="0" tIns="0" rIns="0" bIns="0" rtlCol="0" anchor="t"/>
          <a:lstStyle/>
          <a:p>
            <a:pPr algn="ctr">
              <a:lnSpc>
                <a:spcPts val="2833"/>
              </a:lnSpc>
            </a:pPr>
            <a:r>
              <a:rPr lang="en-US" sz="1750" dirty="0">
                <a:solidFill>
                  <a:srgbClr val="3B3535"/>
                </a:solidFill>
                <a:latin typeface="Alexandria Semi Bold" pitchFamily="34" charset="0"/>
                <a:ea typeface="Alexandria Semi Bold" pitchFamily="34" charset="-122"/>
                <a:cs typeface="Alexandria Semi Bold" pitchFamily="34" charset="-120"/>
              </a:rPr>
              <a:t>1</a:t>
            </a:r>
            <a:endParaRPr lang="en-US" sz="1750" dirty="0"/>
          </a:p>
        </p:txBody>
      </p:sp>
      <p:sp>
        <p:nvSpPr>
          <p:cNvPr id="5" name="Text 2"/>
          <p:cNvSpPr/>
          <p:nvPr/>
        </p:nvSpPr>
        <p:spPr>
          <a:xfrm>
            <a:off x="4445894" y="2520256"/>
            <a:ext cx="1839019" cy="296863"/>
          </a:xfrm>
          <a:prstGeom prst="rect">
            <a:avLst/>
          </a:prstGeom>
          <a:noFill/>
          <a:ln/>
        </p:spPr>
        <p:txBody>
          <a:bodyPr wrap="none" lIns="0" tIns="0" rIns="0" bIns="0" rtlCol="0" anchor="t"/>
          <a:lstStyle/>
          <a:p>
            <a:pPr>
              <a:lnSpc>
                <a:spcPts val="2333"/>
              </a:lnSpc>
            </a:pPr>
            <a:r>
              <a:rPr lang="en-US" sz="1833" dirty="0">
                <a:solidFill>
                  <a:srgbClr val="3B3535"/>
                </a:solidFill>
                <a:latin typeface="Alexandria Semi Bold" pitchFamily="34" charset="0"/>
                <a:ea typeface="Alexandria Semi Bold" pitchFamily="34" charset="-122"/>
                <a:cs typeface="Alexandria Semi Bold" pitchFamily="34" charset="-120"/>
              </a:rPr>
              <a:t>Security Audits</a:t>
            </a:r>
            <a:endParaRPr lang="en-US" sz="1833" dirty="0"/>
          </a:p>
        </p:txBody>
      </p:sp>
      <p:sp>
        <p:nvSpPr>
          <p:cNvPr id="6" name="Shape 3"/>
          <p:cNvSpPr/>
          <p:nvPr/>
        </p:nvSpPr>
        <p:spPr>
          <a:xfrm>
            <a:off x="4310460" y="3007419"/>
            <a:ext cx="7204571" cy="12700"/>
          </a:xfrm>
          <a:prstGeom prst="roundRect">
            <a:avLst>
              <a:gd name="adj" fmla="val 597101"/>
            </a:avLst>
          </a:prstGeom>
          <a:solidFill>
            <a:srgbClr val="BBC2DC"/>
          </a:solidFill>
          <a:ln/>
        </p:spPr>
        <p:txBody>
          <a:bodyPr/>
          <a:lstStyle/>
          <a:p>
            <a:endParaRPr lang="en-US"/>
          </a:p>
        </p:txBody>
      </p:sp>
      <p:pic>
        <p:nvPicPr>
          <p:cNvPr id="7" name="Image 1" descr="preencoded.png"/>
          <p:cNvPicPr>
            <a:picLocks noChangeAspect="1"/>
          </p:cNvPicPr>
          <p:nvPr/>
        </p:nvPicPr>
        <p:blipFill>
          <a:blip r:embed="rId4"/>
          <a:stretch>
            <a:fillRect/>
          </a:stretch>
        </p:blipFill>
        <p:spPr>
          <a:xfrm>
            <a:off x="1560810" y="3042643"/>
            <a:ext cx="3606205" cy="657820"/>
          </a:xfrm>
          <a:prstGeom prst="rect">
            <a:avLst/>
          </a:prstGeom>
        </p:spPr>
      </p:pic>
      <p:sp>
        <p:nvSpPr>
          <p:cNvPr id="8" name="Text 4"/>
          <p:cNvSpPr/>
          <p:nvPr/>
        </p:nvSpPr>
        <p:spPr>
          <a:xfrm>
            <a:off x="3296445" y="3190974"/>
            <a:ext cx="134739" cy="361157"/>
          </a:xfrm>
          <a:prstGeom prst="rect">
            <a:avLst/>
          </a:prstGeom>
          <a:noFill/>
          <a:ln/>
        </p:spPr>
        <p:txBody>
          <a:bodyPr wrap="none" lIns="0" tIns="0" rIns="0" bIns="0" rtlCol="0" anchor="t"/>
          <a:lstStyle/>
          <a:p>
            <a:pPr algn="ctr">
              <a:lnSpc>
                <a:spcPts val="2833"/>
              </a:lnSpc>
            </a:pPr>
            <a:r>
              <a:rPr lang="en-US" sz="1750" dirty="0">
                <a:solidFill>
                  <a:srgbClr val="3B3535"/>
                </a:solidFill>
                <a:latin typeface="Alexandria Semi Bold" pitchFamily="34" charset="0"/>
                <a:ea typeface="Alexandria Semi Bold" pitchFamily="34" charset="-122"/>
                <a:cs typeface="Alexandria Semi Bold" pitchFamily="34" charset="-120"/>
              </a:rPr>
              <a:t>2</a:t>
            </a:r>
            <a:endParaRPr lang="en-US" sz="1750" dirty="0"/>
          </a:p>
        </p:txBody>
      </p:sp>
      <p:sp>
        <p:nvSpPr>
          <p:cNvPr id="9" name="Text 5"/>
          <p:cNvSpPr/>
          <p:nvPr/>
        </p:nvSpPr>
        <p:spPr>
          <a:xfrm>
            <a:off x="5347495" y="3223121"/>
            <a:ext cx="2737346" cy="296863"/>
          </a:xfrm>
          <a:prstGeom prst="rect">
            <a:avLst/>
          </a:prstGeom>
          <a:noFill/>
          <a:ln/>
        </p:spPr>
        <p:txBody>
          <a:bodyPr wrap="none" lIns="0" tIns="0" rIns="0" bIns="0" rtlCol="0" anchor="t"/>
          <a:lstStyle/>
          <a:p>
            <a:pPr>
              <a:lnSpc>
                <a:spcPts val="2333"/>
              </a:lnSpc>
            </a:pPr>
            <a:r>
              <a:rPr lang="en-US" sz="1833" dirty="0">
                <a:solidFill>
                  <a:srgbClr val="3B3535"/>
                </a:solidFill>
                <a:latin typeface="Alexandria Semi Bold" pitchFamily="34" charset="0"/>
                <a:ea typeface="Alexandria Semi Bold" pitchFamily="34" charset="-122"/>
                <a:cs typeface="Alexandria Semi Bold" pitchFamily="34" charset="-120"/>
              </a:rPr>
              <a:t>Vulnerability Scanning</a:t>
            </a:r>
            <a:endParaRPr lang="en-US" sz="1833" dirty="0"/>
          </a:p>
        </p:txBody>
      </p:sp>
      <p:sp>
        <p:nvSpPr>
          <p:cNvPr id="10" name="Shape 6"/>
          <p:cNvSpPr/>
          <p:nvPr/>
        </p:nvSpPr>
        <p:spPr>
          <a:xfrm>
            <a:off x="5212060" y="3710285"/>
            <a:ext cx="6302970" cy="12700"/>
          </a:xfrm>
          <a:prstGeom prst="roundRect">
            <a:avLst>
              <a:gd name="adj" fmla="val 597101"/>
            </a:avLst>
          </a:prstGeom>
          <a:solidFill>
            <a:srgbClr val="BBC2DC"/>
          </a:solidFill>
          <a:ln/>
        </p:spPr>
        <p:txBody>
          <a:bodyPr/>
          <a:lstStyle/>
          <a:p>
            <a:endParaRPr lang="en-US"/>
          </a:p>
        </p:txBody>
      </p:sp>
      <p:pic>
        <p:nvPicPr>
          <p:cNvPr id="11" name="Image 2" descr="preencoded.png"/>
          <p:cNvPicPr>
            <a:picLocks noChangeAspect="1"/>
          </p:cNvPicPr>
          <p:nvPr/>
        </p:nvPicPr>
        <p:blipFill>
          <a:blip r:embed="rId5"/>
          <a:stretch>
            <a:fillRect/>
          </a:stretch>
        </p:blipFill>
        <p:spPr>
          <a:xfrm>
            <a:off x="659209" y="3745508"/>
            <a:ext cx="5409407" cy="657820"/>
          </a:xfrm>
          <a:prstGeom prst="rect">
            <a:avLst/>
          </a:prstGeom>
        </p:spPr>
      </p:pic>
      <p:sp>
        <p:nvSpPr>
          <p:cNvPr id="12" name="Text 7"/>
          <p:cNvSpPr/>
          <p:nvPr/>
        </p:nvSpPr>
        <p:spPr>
          <a:xfrm>
            <a:off x="3296444" y="3893840"/>
            <a:ext cx="134938" cy="361157"/>
          </a:xfrm>
          <a:prstGeom prst="rect">
            <a:avLst/>
          </a:prstGeom>
          <a:noFill/>
          <a:ln/>
        </p:spPr>
        <p:txBody>
          <a:bodyPr wrap="none" lIns="0" tIns="0" rIns="0" bIns="0" rtlCol="0" anchor="t"/>
          <a:lstStyle/>
          <a:p>
            <a:pPr algn="ctr">
              <a:lnSpc>
                <a:spcPts val="2833"/>
              </a:lnSpc>
            </a:pPr>
            <a:r>
              <a:rPr lang="en-US" sz="1750" dirty="0">
                <a:solidFill>
                  <a:srgbClr val="3B3535"/>
                </a:solidFill>
                <a:latin typeface="Alexandria Semi Bold" pitchFamily="34" charset="0"/>
                <a:ea typeface="Alexandria Semi Bold" pitchFamily="34" charset="-122"/>
                <a:cs typeface="Alexandria Semi Bold" pitchFamily="34" charset="-120"/>
              </a:rPr>
              <a:t>3</a:t>
            </a:r>
            <a:endParaRPr lang="en-US" sz="1750" dirty="0"/>
          </a:p>
        </p:txBody>
      </p:sp>
      <p:sp>
        <p:nvSpPr>
          <p:cNvPr id="13" name="Text 8"/>
          <p:cNvSpPr/>
          <p:nvPr/>
        </p:nvSpPr>
        <p:spPr>
          <a:xfrm>
            <a:off x="6249094" y="3925987"/>
            <a:ext cx="1836837" cy="296863"/>
          </a:xfrm>
          <a:prstGeom prst="rect">
            <a:avLst/>
          </a:prstGeom>
          <a:noFill/>
          <a:ln/>
        </p:spPr>
        <p:txBody>
          <a:bodyPr wrap="none" lIns="0" tIns="0" rIns="0" bIns="0" rtlCol="0" anchor="t"/>
          <a:lstStyle/>
          <a:p>
            <a:pPr>
              <a:lnSpc>
                <a:spcPts val="2333"/>
              </a:lnSpc>
            </a:pPr>
            <a:r>
              <a:rPr lang="en-US" sz="1833" dirty="0">
                <a:solidFill>
                  <a:srgbClr val="3B3535"/>
                </a:solidFill>
                <a:latin typeface="Alexandria Semi Bold" pitchFamily="34" charset="0"/>
                <a:ea typeface="Alexandria Semi Bold" pitchFamily="34" charset="-122"/>
                <a:cs typeface="Alexandria Semi Bold" pitchFamily="34" charset="-120"/>
              </a:rPr>
              <a:t>Log Monitoring</a:t>
            </a:r>
            <a:endParaRPr lang="en-US" sz="1833" dirty="0"/>
          </a:p>
        </p:txBody>
      </p:sp>
      <p:sp>
        <p:nvSpPr>
          <p:cNvPr id="14" name="Text 9"/>
          <p:cNvSpPr/>
          <p:nvPr/>
        </p:nvSpPr>
        <p:spPr>
          <a:xfrm>
            <a:off x="631924" y="4606429"/>
            <a:ext cx="10928152" cy="866775"/>
          </a:xfrm>
          <a:prstGeom prst="rect">
            <a:avLst/>
          </a:prstGeom>
          <a:noFill/>
          <a:ln/>
        </p:spPr>
        <p:txBody>
          <a:bodyPr wrap="square" lIns="0" tIns="0" rIns="0" bIns="0" rtlCol="0" anchor="t"/>
          <a:lstStyle/>
          <a:p>
            <a:pPr>
              <a:lnSpc>
                <a:spcPts val="2250"/>
              </a:lnSpc>
            </a:pPr>
            <a:r>
              <a:rPr lang="en-US" sz="1417" dirty="0">
                <a:solidFill>
                  <a:srgbClr val="3B3535"/>
                </a:solidFill>
                <a:latin typeface="Sora Light" pitchFamily="34" charset="0"/>
                <a:ea typeface="Sora Light" pitchFamily="34" charset="-122"/>
                <a:cs typeface="Sora Light" pitchFamily="34" charset="-120"/>
              </a:rPr>
              <a:t>Ensure compliance with relevant industry standards and regulations. Conduct regular security audits to identify and address vulnerabilities. Implement continuous monitoring of container logs and system activity to detect suspicious behavior or security incidents.</a:t>
            </a:r>
            <a:endParaRPr lang="en-US" sz="1417"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2256830"/>
          </a:xfrm>
          <a:prstGeom prst="rect">
            <a:avLst/>
          </a:prstGeom>
        </p:spPr>
      </p:pic>
      <p:sp>
        <p:nvSpPr>
          <p:cNvPr id="3" name="Text 0"/>
          <p:cNvSpPr/>
          <p:nvPr/>
        </p:nvSpPr>
        <p:spPr>
          <a:xfrm>
            <a:off x="631924" y="3547169"/>
            <a:ext cx="7420968" cy="593923"/>
          </a:xfrm>
          <a:prstGeom prst="rect">
            <a:avLst/>
          </a:prstGeom>
          <a:noFill/>
          <a:ln/>
        </p:spPr>
        <p:txBody>
          <a:bodyPr wrap="none" lIns="0" tIns="0" rIns="0" bIns="0" rtlCol="0" anchor="t"/>
          <a:lstStyle/>
          <a:p>
            <a:pPr>
              <a:lnSpc>
                <a:spcPts val="4666"/>
              </a:lnSpc>
            </a:pPr>
            <a:r>
              <a:rPr lang="en-US" sz="3708" dirty="0">
                <a:solidFill>
                  <a:srgbClr val="1F1E1E"/>
                </a:solidFill>
                <a:latin typeface="Alexandria Semi Bold" pitchFamily="34" charset="0"/>
                <a:ea typeface="Alexandria Semi Bold" pitchFamily="34" charset="-122"/>
                <a:cs typeface="Alexandria Semi Bold" pitchFamily="34" charset="-120"/>
              </a:rPr>
              <a:t>Key Takeaways and Next Steps</a:t>
            </a:r>
            <a:endParaRPr lang="en-US" sz="3708" dirty="0"/>
          </a:p>
        </p:txBody>
      </p:sp>
      <p:sp>
        <p:nvSpPr>
          <p:cNvPr id="4" name="Text 1"/>
          <p:cNvSpPr/>
          <p:nvPr/>
        </p:nvSpPr>
        <p:spPr>
          <a:xfrm>
            <a:off x="631924" y="4411861"/>
            <a:ext cx="10928152" cy="1155700"/>
          </a:xfrm>
          <a:prstGeom prst="rect">
            <a:avLst/>
          </a:prstGeom>
          <a:noFill/>
          <a:ln/>
        </p:spPr>
        <p:txBody>
          <a:bodyPr wrap="square" lIns="0" tIns="0" rIns="0" bIns="0" rtlCol="0" anchor="t"/>
          <a:lstStyle/>
          <a:p>
            <a:pPr>
              <a:lnSpc>
                <a:spcPts val="2250"/>
              </a:lnSpc>
            </a:pPr>
            <a:r>
              <a:rPr lang="en-US" sz="1417" dirty="0">
                <a:solidFill>
                  <a:srgbClr val="3B3535"/>
                </a:solidFill>
                <a:latin typeface="Sora Light" pitchFamily="34" charset="0"/>
                <a:ea typeface="Sora Light" pitchFamily="34" charset="-122"/>
                <a:cs typeface="Sora Light" pitchFamily="34" charset="-120"/>
              </a:rPr>
              <a:t>By prioritizing image security, runtime security, access control, and compliance, you can build a strong security posture for your containerized applications. Remember to implement these best practices consistently and adapt your approach as new threats emerge. Continuous improvement and a proactive security mindset are crucial for protecting your containerized applications in the ever-evolving threat landscape.</a:t>
            </a:r>
            <a:endParaRPr lang="en-US" sz="1417"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4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31924" y="1420813"/>
            <a:ext cx="6356152" cy="1781770"/>
          </a:xfrm>
          <a:prstGeom prst="rect">
            <a:avLst/>
          </a:prstGeom>
          <a:noFill/>
          <a:ln/>
        </p:spPr>
        <p:txBody>
          <a:bodyPr wrap="square" lIns="0" tIns="0" rIns="0" bIns="0" rtlCol="0" anchor="t"/>
          <a:lstStyle/>
          <a:p>
            <a:pPr>
              <a:lnSpc>
                <a:spcPts val="4666"/>
              </a:lnSpc>
            </a:pPr>
            <a:r>
              <a:rPr lang="en-US" sz="3708" dirty="0">
                <a:solidFill>
                  <a:srgbClr val="1F1E1E"/>
                </a:solidFill>
                <a:latin typeface="Alexandria Semi Bold" pitchFamily="34" charset="0"/>
                <a:ea typeface="Alexandria Semi Bold" pitchFamily="34" charset="-122"/>
                <a:cs typeface="Alexandria Semi Bold" pitchFamily="34" charset="-120"/>
              </a:rPr>
              <a:t>Container Security Best Practices: A Comprehensive Guide</a:t>
            </a:r>
            <a:endParaRPr lang="en-US" sz="3708" dirty="0"/>
          </a:p>
        </p:txBody>
      </p:sp>
      <p:sp>
        <p:nvSpPr>
          <p:cNvPr id="4" name="Text 1"/>
          <p:cNvSpPr/>
          <p:nvPr/>
        </p:nvSpPr>
        <p:spPr>
          <a:xfrm>
            <a:off x="631924" y="3473351"/>
            <a:ext cx="6356152" cy="1444625"/>
          </a:xfrm>
          <a:prstGeom prst="rect">
            <a:avLst/>
          </a:prstGeom>
          <a:noFill/>
          <a:ln/>
        </p:spPr>
        <p:txBody>
          <a:bodyPr wrap="square" lIns="0" tIns="0" rIns="0" bIns="0" rtlCol="0" anchor="t"/>
          <a:lstStyle/>
          <a:p>
            <a:pPr>
              <a:lnSpc>
                <a:spcPts val="2250"/>
              </a:lnSpc>
            </a:pPr>
            <a:r>
              <a:rPr lang="en-US" sz="1417" dirty="0">
                <a:solidFill>
                  <a:srgbClr val="3B3535"/>
                </a:solidFill>
                <a:latin typeface="Sora Light" pitchFamily="34" charset="0"/>
                <a:ea typeface="Sora Light" pitchFamily="34" charset="-122"/>
                <a:cs typeface="Sora Light" pitchFamily="34" charset="-120"/>
              </a:rPr>
              <a:t>Containers have revolutionized the way we build and deploy applications, offering flexibility and speed. But as the complexity of containerized environments grows, so do security threats. This presentation will provide practical guidelines for securing your containerized applications from image creation to runtime.</a:t>
            </a:r>
            <a:endParaRPr lang="en-US" sz="1417" dirty="0"/>
          </a:p>
        </p:txBody>
      </p:sp>
      <p:sp>
        <p:nvSpPr>
          <p:cNvPr id="5" name="Shape 2"/>
          <p:cNvSpPr/>
          <p:nvPr/>
        </p:nvSpPr>
        <p:spPr>
          <a:xfrm>
            <a:off x="631924" y="5134570"/>
            <a:ext cx="288826" cy="288826"/>
          </a:xfrm>
          <a:prstGeom prst="roundRect">
            <a:avLst>
              <a:gd name="adj" fmla="val 26380043"/>
            </a:avLst>
          </a:prstGeom>
          <a:noFill/>
          <a:ln w="7620">
            <a:solidFill>
              <a:srgbClr val="FFFFFF"/>
            </a:solidFill>
            <a:prstDash val="solid"/>
          </a:ln>
        </p:spPr>
        <p:txBody>
          <a:bodyPr/>
          <a:lstStyle/>
          <a:p>
            <a:endParaRPr lang="en-US"/>
          </a:p>
        </p:txBody>
      </p:sp>
      <p:sp>
        <p:nvSpPr>
          <p:cNvPr id="7" name="Text 3"/>
          <p:cNvSpPr/>
          <p:nvPr/>
        </p:nvSpPr>
        <p:spPr>
          <a:xfrm>
            <a:off x="1010940" y="5121077"/>
            <a:ext cx="2287687" cy="316012"/>
          </a:xfrm>
          <a:prstGeom prst="rect">
            <a:avLst/>
          </a:prstGeom>
          <a:noFill/>
          <a:ln/>
        </p:spPr>
        <p:txBody>
          <a:bodyPr wrap="none" lIns="0" tIns="0" rIns="0" bIns="0" rtlCol="0" anchor="t"/>
          <a:lstStyle/>
          <a:p>
            <a:pPr>
              <a:lnSpc>
                <a:spcPts val="2458"/>
              </a:lnSpc>
            </a:pPr>
            <a:r>
              <a:rPr lang="en-US" sz="1750" b="1" dirty="0">
                <a:solidFill>
                  <a:srgbClr val="3B3535"/>
                </a:solidFill>
                <a:latin typeface="Sora Bold" pitchFamily="34" charset="0"/>
                <a:ea typeface="Sora Bold" pitchFamily="34" charset="-122"/>
                <a:cs typeface="Sora Bold" pitchFamily="34" charset="-120"/>
              </a:rPr>
              <a:t>by Bharath Anubolu</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1924" y="1822946"/>
            <a:ext cx="7688858" cy="593923"/>
          </a:xfrm>
          <a:prstGeom prst="rect">
            <a:avLst/>
          </a:prstGeom>
          <a:noFill/>
          <a:ln/>
        </p:spPr>
        <p:txBody>
          <a:bodyPr wrap="none" lIns="0" tIns="0" rIns="0" bIns="0" rtlCol="0" anchor="t"/>
          <a:lstStyle/>
          <a:p>
            <a:pPr>
              <a:lnSpc>
                <a:spcPts val="4666"/>
              </a:lnSpc>
            </a:pPr>
            <a:r>
              <a:rPr lang="en-US" sz="3708" dirty="0">
                <a:solidFill>
                  <a:srgbClr val="1F1E1E"/>
                </a:solidFill>
                <a:latin typeface="Alexandria Semi Bold" pitchFamily="34" charset="0"/>
                <a:ea typeface="Alexandria Semi Bold" pitchFamily="34" charset="-122"/>
                <a:cs typeface="Alexandria Semi Bold" pitchFamily="34" charset="-120"/>
              </a:rPr>
              <a:t>Why Container Security Matters</a:t>
            </a:r>
            <a:endParaRPr lang="en-US" sz="3708" dirty="0"/>
          </a:p>
        </p:txBody>
      </p:sp>
      <p:sp>
        <p:nvSpPr>
          <p:cNvPr id="3" name="Text 1"/>
          <p:cNvSpPr/>
          <p:nvPr/>
        </p:nvSpPr>
        <p:spPr>
          <a:xfrm>
            <a:off x="631924" y="2850058"/>
            <a:ext cx="5243810" cy="1733550"/>
          </a:xfrm>
          <a:prstGeom prst="rect">
            <a:avLst/>
          </a:prstGeom>
          <a:noFill/>
          <a:ln/>
        </p:spPr>
        <p:txBody>
          <a:bodyPr wrap="square" lIns="0" tIns="0" rIns="0" bIns="0" rtlCol="0" anchor="t"/>
          <a:lstStyle/>
          <a:p>
            <a:pPr>
              <a:lnSpc>
                <a:spcPts val="2250"/>
              </a:lnSpc>
            </a:pPr>
            <a:r>
              <a:rPr lang="en-US" sz="1417" dirty="0">
                <a:solidFill>
                  <a:srgbClr val="3B3535"/>
                </a:solidFill>
                <a:latin typeface="Sora Light" pitchFamily="34" charset="0"/>
                <a:ea typeface="Sora Light" pitchFamily="34" charset="-122"/>
                <a:cs typeface="Sora Light" pitchFamily="34" charset="-120"/>
              </a:rPr>
              <a:t>Containers have become the dominant deployment model for modern applications. Their ability to package and isolate software components has transformed the way we develop and deploy applications, enabling faster delivery, improved scalability, and efficient resource utilization.</a:t>
            </a:r>
            <a:endParaRPr lang="en-US" sz="1417" dirty="0"/>
          </a:p>
        </p:txBody>
      </p:sp>
      <p:sp>
        <p:nvSpPr>
          <p:cNvPr id="4" name="Text 2"/>
          <p:cNvSpPr/>
          <p:nvPr/>
        </p:nvSpPr>
        <p:spPr>
          <a:xfrm>
            <a:off x="6322616" y="2850058"/>
            <a:ext cx="5243810" cy="2022475"/>
          </a:xfrm>
          <a:prstGeom prst="rect">
            <a:avLst/>
          </a:prstGeom>
          <a:noFill/>
          <a:ln/>
        </p:spPr>
        <p:txBody>
          <a:bodyPr wrap="square" lIns="0" tIns="0" rIns="0" bIns="0" rtlCol="0" anchor="t"/>
          <a:lstStyle/>
          <a:p>
            <a:pPr>
              <a:lnSpc>
                <a:spcPts val="2250"/>
              </a:lnSpc>
            </a:pPr>
            <a:r>
              <a:rPr lang="en-US" sz="1417" dirty="0">
                <a:solidFill>
                  <a:srgbClr val="3B3535"/>
                </a:solidFill>
                <a:latin typeface="Sora Light" pitchFamily="34" charset="0"/>
                <a:ea typeface="Sora Light" pitchFamily="34" charset="-122"/>
                <a:cs typeface="Sora Light" pitchFamily="34" charset="-120"/>
              </a:rPr>
              <a:t>However, this increased adoption has brought new security challenges. The unique nature of containerized environments requires specialized security approaches. Vulnerabilities in container images or runtime environments can have significant consequences, potentially compromising entire infrastructure and exposing sensitive data.</a:t>
            </a:r>
            <a:endParaRPr lang="en-US" sz="1417"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540048" y="977999"/>
            <a:ext cx="6187976" cy="507603"/>
          </a:xfrm>
          <a:prstGeom prst="rect">
            <a:avLst/>
          </a:prstGeom>
          <a:noFill/>
          <a:ln/>
        </p:spPr>
        <p:txBody>
          <a:bodyPr wrap="none" lIns="0" tIns="0" rIns="0" bIns="0" rtlCol="0" anchor="t"/>
          <a:lstStyle/>
          <a:p>
            <a:pPr>
              <a:lnSpc>
                <a:spcPts val="3958"/>
              </a:lnSpc>
            </a:pPr>
            <a:r>
              <a:rPr lang="en-US" sz="3167" dirty="0">
                <a:solidFill>
                  <a:srgbClr val="1F1E1E"/>
                </a:solidFill>
                <a:latin typeface="Alexandria Semi Bold" pitchFamily="34" charset="0"/>
                <a:ea typeface="Alexandria Semi Bold" pitchFamily="34" charset="-122"/>
                <a:cs typeface="Alexandria Semi Bold" pitchFamily="34" charset="-120"/>
              </a:rPr>
              <a:t>Image Security Fundamentals</a:t>
            </a:r>
            <a:endParaRPr lang="en-US" sz="3167" dirty="0"/>
          </a:p>
        </p:txBody>
      </p:sp>
      <p:sp>
        <p:nvSpPr>
          <p:cNvPr id="4" name="Shape 1"/>
          <p:cNvSpPr/>
          <p:nvPr/>
        </p:nvSpPr>
        <p:spPr>
          <a:xfrm>
            <a:off x="540048" y="1890515"/>
            <a:ext cx="269974" cy="269974"/>
          </a:xfrm>
          <a:prstGeom prst="roundRect">
            <a:avLst>
              <a:gd name="adj" fmla="val 24007"/>
            </a:avLst>
          </a:prstGeom>
          <a:solidFill>
            <a:srgbClr val="D5DCF6"/>
          </a:solidFill>
          <a:ln w="7620">
            <a:solidFill>
              <a:srgbClr val="BBC2DC"/>
            </a:solidFill>
            <a:prstDash val="solid"/>
          </a:ln>
        </p:spPr>
        <p:txBody>
          <a:bodyPr/>
          <a:lstStyle/>
          <a:p>
            <a:endParaRPr lang="en-US"/>
          </a:p>
        </p:txBody>
      </p:sp>
      <p:sp>
        <p:nvSpPr>
          <p:cNvPr id="5" name="Text 2"/>
          <p:cNvSpPr/>
          <p:nvPr/>
        </p:nvSpPr>
        <p:spPr>
          <a:xfrm>
            <a:off x="964307" y="1890514"/>
            <a:ext cx="2621657" cy="253703"/>
          </a:xfrm>
          <a:prstGeom prst="rect">
            <a:avLst/>
          </a:prstGeom>
          <a:noFill/>
          <a:ln/>
        </p:spPr>
        <p:txBody>
          <a:bodyPr wrap="none" lIns="0" tIns="0" rIns="0" bIns="0" rtlCol="0" anchor="t"/>
          <a:lstStyle/>
          <a:p>
            <a:pPr>
              <a:lnSpc>
                <a:spcPts val="1958"/>
              </a:lnSpc>
            </a:pPr>
            <a:r>
              <a:rPr lang="en-US" sz="1583" dirty="0">
                <a:solidFill>
                  <a:srgbClr val="3B3535"/>
                </a:solidFill>
                <a:latin typeface="Alexandria Semi Bold" pitchFamily="34" charset="0"/>
                <a:ea typeface="Alexandria Semi Bold" pitchFamily="34" charset="-122"/>
                <a:cs typeface="Alexandria Semi Bold" pitchFamily="34" charset="-120"/>
              </a:rPr>
              <a:t>Use Minimal Base Images</a:t>
            </a:r>
            <a:endParaRPr lang="en-US" sz="1583" dirty="0"/>
          </a:p>
        </p:txBody>
      </p:sp>
      <p:sp>
        <p:nvSpPr>
          <p:cNvPr id="6" name="Text 3"/>
          <p:cNvSpPr/>
          <p:nvPr/>
        </p:nvSpPr>
        <p:spPr>
          <a:xfrm>
            <a:off x="964307" y="2236787"/>
            <a:ext cx="2768600" cy="2221707"/>
          </a:xfrm>
          <a:prstGeom prst="rect">
            <a:avLst/>
          </a:prstGeom>
          <a:noFill/>
          <a:ln/>
        </p:spPr>
        <p:txBody>
          <a:bodyPr wrap="square" lIns="0" tIns="0" rIns="0" bIns="0" rtlCol="0" anchor="t"/>
          <a:lstStyle/>
          <a:p>
            <a:pPr>
              <a:lnSpc>
                <a:spcPts val="1917"/>
              </a:lnSpc>
            </a:pPr>
            <a:r>
              <a:rPr lang="en-US" sz="1208" dirty="0">
                <a:solidFill>
                  <a:srgbClr val="3B3535"/>
                </a:solidFill>
                <a:latin typeface="Sora Light" pitchFamily="34" charset="0"/>
                <a:ea typeface="Sora Light" pitchFamily="34" charset="-122"/>
                <a:cs typeface="Sora Light" pitchFamily="34" charset="-120"/>
              </a:rPr>
              <a:t>Base images are the foundation upon which container images are built. Choose minimal base images, such as alpine or distroless, to reduce the attack surface by eliminating unnecessary components. For example, use `FROM alpine:latest` or `FROM gcr.io/distroless/base`.</a:t>
            </a:r>
            <a:br>
              <a:rPr lang="en-US" sz="1208" dirty="0">
                <a:solidFill>
                  <a:srgbClr val="3B3535"/>
                </a:solidFill>
                <a:latin typeface="Sora Light" pitchFamily="34" charset="0"/>
                <a:ea typeface="Sora Light" pitchFamily="34" charset="-122"/>
                <a:cs typeface="Sora Light" pitchFamily="34" charset="-120"/>
              </a:rPr>
            </a:br>
            <a:endParaRPr lang="en-US" sz="1208" dirty="0"/>
          </a:p>
        </p:txBody>
      </p:sp>
      <p:sp>
        <p:nvSpPr>
          <p:cNvPr id="7" name="Shape 4"/>
          <p:cNvSpPr/>
          <p:nvPr/>
        </p:nvSpPr>
        <p:spPr>
          <a:xfrm>
            <a:off x="3887193" y="1890515"/>
            <a:ext cx="269974" cy="269974"/>
          </a:xfrm>
          <a:prstGeom prst="roundRect">
            <a:avLst>
              <a:gd name="adj" fmla="val 24007"/>
            </a:avLst>
          </a:prstGeom>
          <a:solidFill>
            <a:srgbClr val="D5DCF6"/>
          </a:solidFill>
          <a:ln w="7620">
            <a:solidFill>
              <a:srgbClr val="BBC2DC"/>
            </a:solidFill>
            <a:prstDash val="solid"/>
          </a:ln>
        </p:spPr>
        <p:txBody>
          <a:bodyPr/>
          <a:lstStyle/>
          <a:p>
            <a:endParaRPr lang="en-US"/>
          </a:p>
        </p:txBody>
      </p:sp>
      <p:sp>
        <p:nvSpPr>
          <p:cNvPr id="8" name="Text 5"/>
          <p:cNvSpPr/>
          <p:nvPr/>
        </p:nvSpPr>
        <p:spPr>
          <a:xfrm>
            <a:off x="4311452" y="1890514"/>
            <a:ext cx="2768600" cy="507405"/>
          </a:xfrm>
          <a:prstGeom prst="rect">
            <a:avLst/>
          </a:prstGeom>
          <a:noFill/>
          <a:ln/>
        </p:spPr>
        <p:txBody>
          <a:bodyPr wrap="square" lIns="0" tIns="0" rIns="0" bIns="0" rtlCol="0" anchor="t"/>
          <a:lstStyle/>
          <a:p>
            <a:pPr>
              <a:lnSpc>
                <a:spcPts val="1958"/>
              </a:lnSpc>
            </a:pPr>
            <a:r>
              <a:rPr lang="en-US" sz="1583" dirty="0">
                <a:solidFill>
                  <a:srgbClr val="3B3535"/>
                </a:solidFill>
                <a:latin typeface="Alexandria Semi Bold" pitchFamily="34" charset="0"/>
                <a:ea typeface="Alexandria Semi Bold" pitchFamily="34" charset="-122"/>
                <a:cs typeface="Alexandria Semi Bold" pitchFamily="34" charset="-120"/>
              </a:rPr>
              <a:t>Automated Image Scanning</a:t>
            </a:r>
            <a:endParaRPr lang="en-US" sz="1583" dirty="0"/>
          </a:p>
        </p:txBody>
      </p:sp>
      <p:sp>
        <p:nvSpPr>
          <p:cNvPr id="9" name="Text 6"/>
          <p:cNvSpPr/>
          <p:nvPr/>
        </p:nvSpPr>
        <p:spPr>
          <a:xfrm>
            <a:off x="4311452" y="2490490"/>
            <a:ext cx="2768600" cy="1974850"/>
          </a:xfrm>
          <a:prstGeom prst="rect">
            <a:avLst/>
          </a:prstGeom>
          <a:noFill/>
          <a:ln/>
        </p:spPr>
        <p:txBody>
          <a:bodyPr wrap="square" lIns="0" tIns="0" rIns="0" bIns="0" rtlCol="0" anchor="t"/>
          <a:lstStyle/>
          <a:p>
            <a:pPr>
              <a:lnSpc>
                <a:spcPts val="1917"/>
              </a:lnSpc>
            </a:pPr>
            <a:r>
              <a:rPr lang="en-US" sz="1208" dirty="0">
                <a:solidFill>
                  <a:srgbClr val="3B3535"/>
                </a:solidFill>
                <a:latin typeface="Sora Light" pitchFamily="34" charset="0"/>
                <a:ea typeface="Sora Light" pitchFamily="34" charset="-122"/>
                <a:cs typeface="Sora Light" pitchFamily="34" charset="-120"/>
              </a:rPr>
              <a:t>Implement automated vulnerability scanning during the image build process. Tools like Trivy, Clair, Anchore, and Snyk can identify known vulnerabilities in your images, helping you proactively address them. Example: `trivy image your-image:latest`.</a:t>
            </a:r>
            <a:endParaRPr lang="en-US" sz="1208" dirty="0"/>
          </a:p>
        </p:txBody>
      </p:sp>
      <p:sp>
        <p:nvSpPr>
          <p:cNvPr id="10" name="Shape 7"/>
          <p:cNvSpPr/>
          <p:nvPr/>
        </p:nvSpPr>
        <p:spPr>
          <a:xfrm>
            <a:off x="540048" y="4793159"/>
            <a:ext cx="269974" cy="269974"/>
          </a:xfrm>
          <a:prstGeom prst="roundRect">
            <a:avLst>
              <a:gd name="adj" fmla="val 24007"/>
            </a:avLst>
          </a:prstGeom>
          <a:solidFill>
            <a:srgbClr val="D5DCF6"/>
          </a:solidFill>
          <a:ln w="7620">
            <a:solidFill>
              <a:srgbClr val="BBC2DC"/>
            </a:solidFill>
            <a:prstDash val="solid"/>
          </a:ln>
        </p:spPr>
        <p:txBody>
          <a:bodyPr/>
          <a:lstStyle/>
          <a:p>
            <a:endParaRPr lang="en-US"/>
          </a:p>
        </p:txBody>
      </p:sp>
      <p:sp>
        <p:nvSpPr>
          <p:cNvPr id="11" name="Text 8"/>
          <p:cNvSpPr/>
          <p:nvPr/>
        </p:nvSpPr>
        <p:spPr>
          <a:xfrm>
            <a:off x="964307" y="4793159"/>
            <a:ext cx="2030413" cy="253703"/>
          </a:xfrm>
          <a:prstGeom prst="rect">
            <a:avLst/>
          </a:prstGeom>
          <a:noFill/>
          <a:ln/>
        </p:spPr>
        <p:txBody>
          <a:bodyPr wrap="none" lIns="0" tIns="0" rIns="0" bIns="0" rtlCol="0" anchor="t"/>
          <a:lstStyle/>
          <a:p>
            <a:pPr>
              <a:lnSpc>
                <a:spcPts val="1958"/>
              </a:lnSpc>
            </a:pPr>
            <a:r>
              <a:rPr lang="en-US" sz="1583" dirty="0">
                <a:solidFill>
                  <a:srgbClr val="3B3535"/>
                </a:solidFill>
                <a:latin typeface="Alexandria Semi Bold" pitchFamily="34" charset="0"/>
                <a:ea typeface="Alexandria Semi Bold" pitchFamily="34" charset="-122"/>
                <a:cs typeface="Alexandria Semi Bold" pitchFamily="34" charset="-120"/>
              </a:rPr>
              <a:t>Multi-Stage Builds</a:t>
            </a:r>
            <a:endParaRPr lang="en-US" sz="1583" dirty="0"/>
          </a:p>
        </p:txBody>
      </p:sp>
      <p:sp>
        <p:nvSpPr>
          <p:cNvPr id="12" name="Text 9"/>
          <p:cNvSpPr/>
          <p:nvPr/>
        </p:nvSpPr>
        <p:spPr>
          <a:xfrm>
            <a:off x="964307" y="5139432"/>
            <a:ext cx="6115645" cy="740568"/>
          </a:xfrm>
          <a:prstGeom prst="rect">
            <a:avLst/>
          </a:prstGeom>
          <a:noFill/>
          <a:ln/>
        </p:spPr>
        <p:txBody>
          <a:bodyPr wrap="square" lIns="0" tIns="0" rIns="0" bIns="0" rtlCol="0" anchor="t"/>
          <a:lstStyle/>
          <a:p>
            <a:pPr>
              <a:lnSpc>
                <a:spcPts val="1917"/>
              </a:lnSpc>
            </a:pPr>
            <a:r>
              <a:rPr lang="en-US" sz="1208" dirty="0">
                <a:solidFill>
                  <a:srgbClr val="3B3535"/>
                </a:solidFill>
                <a:latin typeface="Sora Light" pitchFamily="34" charset="0"/>
                <a:ea typeface="Sora Light" pitchFamily="34" charset="-122"/>
                <a:cs typeface="Sora Light" pitchFamily="34" charset="-120"/>
              </a:rPr>
              <a:t>Multi-stage builds create smaller, more secure images by separating the build environment from the runtime environment. The final image only includes the necessary artifacts, minimizing dependencies and reducing the attack surface.</a:t>
            </a:r>
            <a:endParaRPr lang="en-US" sz="1208"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9A6813-76B8-C9B6-E8AC-6E06969228FE}"/>
              </a:ext>
            </a:extLst>
          </p:cNvPr>
          <p:cNvSpPr txBox="1"/>
          <p:nvPr/>
        </p:nvSpPr>
        <p:spPr>
          <a:xfrm>
            <a:off x="5465692" y="1521914"/>
            <a:ext cx="7965424" cy="2308324"/>
          </a:xfrm>
          <a:prstGeom prst="rect">
            <a:avLst/>
          </a:prstGeom>
          <a:noFill/>
        </p:spPr>
        <p:txBody>
          <a:bodyPr wrap="square" rtlCol="0">
            <a:spAutoFit/>
          </a:bodyPr>
          <a:lstStyle/>
          <a:p>
            <a:r>
              <a:rPr lang="en-IN" dirty="0"/>
              <a:t># </a:t>
            </a:r>
            <a:r>
              <a:rPr lang="en-IN" b="1" dirty="0"/>
              <a:t>Multi-stage build</a:t>
            </a:r>
          </a:p>
          <a:p>
            <a:r>
              <a:rPr lang="en-IN" dirty="0"/>
              <a:t>FROM maven:3.8.1-openjdk-11 AS build</a:t>
            </a:r>
          </a:p>
          <a:p>
            <a:r>
              <a:rPr lang="en-IN" dirty="0"/>
              <a:t>COPY </a:t>
            </a:r>
            <a:r>
              <a:rPr lang="en-IN" dirty="0" err="1"/>
              <a:t>src</a:t>
            </a:r>
            <a:r>
              <a:rPr lang="en-IN" dirty="0"/>
              <a:t> /home/app/</a:t>
            </a:r>
            <a:r>
              <a:rPr lang="en-IN" dirty="0" err="1"/>
              <a:t>src</a:t>
            </a:r>
            <a:endParaRPr lang="en-IN" dirty="0"/>
          </a:p>
          <a:p>
            <a:r>
              <a:rPr lang="en-IN" dirty="0"/>
              <a:t>COPY </a:t>
            </a:r>
            <a:r>
              <a:rPr lang="en-IN" dirty="0" err="1"/>
              <a:t>pom.xml</a:t>
            </a:r>
            <a:r>
              <a:rPr lang="en-IN" dirty="0"/>
              <a:t> /home/app</a:t>
            </a:r>
          </a:p>
          <a:p>
            <a:r>
              <a:rPr lang="en-IN" dirty="0"/>
              <a:t>RUN </a:t>
            </a:r>
            <a:r>
              <a:rPr lang="en-IN" dirty="0" err="1"/>
              <a:t>mvn</a:t>
            </a:r>
            <a:r>
              <a:rPr lang="en-IN" dirty="0"/>
              <a:t> -f /home/app/</a:t>
            </a:r>
            <a:r>
              <a:rPr lang="en-IN" dirty="0" err="1"/>
              <a:t>pom.xml</a:t>
            </a:r>
            <a:r>
              <a:rPr lang="en-IN" dirty="0"/>
              <a:t> clean package</a:t>
            </a:r>
          </a:p>
          <a:p>
            <a:endParaRPr lang="en-IN" dirty="0"/>
          </a:p>
          <a:p>
            <a:r>
              <a:rPr lang="en-IN" dirty="0"/>
              <a:t>FROM openjdk:11-jre-slim</a:t>
            </a:r>
          </a:p>
          <a:p>
            <a:r>
              <a:rPr lang="en-IN" dirty="0"/>
              <a:t>COPY --from=build /home/app/target/</a:t>
            </a:r>
            <a:r>
              <a:rPr lang="en-IN" dirty="0" err="1"/>
              <a:t>app.jar</a:t>
            </a:r>
            <a:r>
              <a:rPr lang="en-IN" dirty="0"/>
              <a:t> /</a:t>
            </a:r>
            <a:r>
              <a:rPr lang="en-IN" dirty="0" err="1"/>
              <a:t>usr</a:t>
            </a:r>
            <a:r>
              <a:rPr lang="en-IN" dirty="0"/>
              <a:t>/local/lib/</a:t>
            </a:r>
            <a:r>
              <a:rPr lang="en-IN" dirty="0" err="1"/>
              <a:t>app.jar</a:t>
            </a:r>
            <a:endParaRPr lang="en-US" dirty="0"/>
          </a:p>
        </p:txBody>
      </p:sp>
      <p:sp>
        <p:nvSpPr>
          <p:cNvPr id="4" name="TextBox 3">
            <a:extLst>
              <a:ext uri="{FF2B5EF4-FFF2-40B4-BE49-F238E27FC236}">
                <a16:creationId xmlns:a16="http://schemas.microsoft.com/office/drawing/2014/main" id="{9C2ABCE8-5391-D331-65A2-C40E4140F8D5}"/>
              </a:ext>
            </a:extLst>
          </p:cNvPr>
          <p:cNvSpPr txBox="1"/>
          <p:nvPr/>
        </p:nvSpPr>
        <p:spPr>
          <a:xfrm>
            <a:off x="0" y="297026"/>
            <a:ext cx="6097656" cy="2585323"/>
          </a:xfrm>
          <a:prstGeom prst="rect">
            <a:avLst/>
          </a:prstGeom>
          <a:noFill/>
        </p:spPr>
        <p:txBody>
          <a:bodyPr wrap="square">
            <a:spAutoFit/>
          </a:bodyPr>
          <a:lstStyle/>
          <a:p>
            <a:r>
              <a:rPr lang="en-IN" b="1" dirty="0"/>
              <a:t>Use Minimal Base Images</a:t>
            </a:r>
            <a:r>
              <a:rPr lang="en-IN" dirty="0"/>
              <a:t> Start with official, minimal images like Alpine Linux</a:t>
            </a:r>
          </a:p>
          <a:p>
            <a:r>
              <a:rPr lang="en-IN" dirty="0"/>
              <a:t>Reduce potential vulnerabilities by using the smallest possible image</a:t>
            </a:r>
          </a:p>
          <a:p>
            <a:r>
              <a:rPr lang="en-IN" dirty="0"/>
              <a:t>Example: </a:t>
            </a:r>
            <a:r>
              <a:rPr lang="en-IN" dirty="0" err="1"/>
              <a:t>dockerfile</a:t>
            </a:r>
            <a:endParaRPr lang="en-IN" dirty="0"/>
          </a:p>
          <a:p>
            <a:endParaRPr lang="en-IN" dirty="0"/>
          </a:p>
          <a:p>
            <a:pPr algn="l" rtl="0" latinLnBrk="0"/>
            <a:r>
              <a:rPr lang="en-IN" i="1" dirty="0">
                <a:solidFill>
                  <a:srgbClr val="5C6370"/>
                </a:solidFill>
                <a:effectLst/>
                <a:latin typeface="Fira Code" panose="020B0809050000020004" pitchFamily="49" charset="0"/>
              </a:rPr>
              <a:t># Less secure</a:t>
            </a:r>
            <a:r>
              <a:rPr lang="en-IN" dirty="0">
                <a:solidFill>
                  <a:srgbClr val="ABB2BF"/>
                </a:solidFill>
                <a:effectLst/>
                <a:latin typeface="Fira Code" panose="020B0809050000020004" pitchFamily="49" charset="0"/>
              </a:rPr>
              <a:t> </a:t>
            </a:r>
            <a:r>
              <a:rPr lang="en-IN" dirty="0">
                <a:solidFill>
                  <a:srgbClr val="C678DD"/>
                </a:solidFill>
                <a:effectLst/>
                <a:latin typeface="Fira Code" panose="020B0809050000020004" pitchFamily="49" charset="0"/>
              </a:rPr>
              <a:t>FROM</a:t>
            </a:r>
            <a:r>
              <a:rPr lang="en-IN" dirty="0">
                <a:solidFill>
                  <a:srgbClr val="ABB2BF"/>
                </a:solidFill>
                <a:effectLst/>
                <a:latin typeface="Fira Code" panose="020B0809050000020004" pitchFamily="49" charset="0"/>
              </a:rPr>
              <a:t> </a:t>
            </a:r>
            <a:r>
              <a:rPr lang="en-IN" dirty="0" err="1">
                <a:solidFill>
                  <a:srgbClr val="ABB2BF"/>
                </a:solidFill>
                <a:effectLst/>
                <a:latin typeface="Fira Code" panose="020B0809050000020004" pitchFamily="49" charset="0"/>
              </a:rPr>
              <a:t>ubuntu:latest</a:t>
            </a:r>
            <a:r>
              <a:rPr lang="en-IN" dirty="0">
                <a:solidFill>
                  <a:srgbClr val="ABB2BF"/>
                </a:solidFill>
                <a:effectLst/>
                <a:latin typeface="Fira Code" panose="020B0809050000020004" pitchFamily="49" charset="0"/>
              </a:rPr>
              <a:t> </a:t>
            </a:r>
            <a:br>
              <a:rPr lang="en-IN" dirty="0">
                <a:solidFill>
                  <a:srgbClr val="ABB2BF"/>
                </a:solidFill>
                <a:effectLst/>
                <a:latin typeface="Fira Code" panose="020B0809050000020004" pitchFamily="49" charset="0"/>
              </a:rPr>
            </a:br>
            <a:br>
              <a:rPr lang="en-IN" dirty="0">
                <a:solidFill>
                  <a:srgbClr val="ABB2BF"/>
                </a:solidFill>
                <a:effectLst/>
                <a:latin typeface="Fira Code" panose="020B0809050000020004" pitchFamily="49" charset="0"/>
              </a:rPr>
            </a:br>
            <a:r>
              <a:rPr lang="en-IN" i="1" dirty="0">
                <a:solidFill>
                  <a:srgbClr val="5C6370"/>
                </a:solidFill>
                <a:effectLst/>
                <a:latin typeface="Fira Code" panose="020B0809050000020004" pitchFamily="49" charset="0"/>
              </a:rPr>
              <a:t># More secure</a:t>
            </a:r>
            <a:r>
              <a:rPr lang="en-IN" dirty="0">
                <a:solidFill>
                  <a:srgbClr val="ABB2BF"/>
                </a:solidFill>
                <a:effectLst/>
                <a:latin typeface="Fira Code" panose="020B0809050000020004" pitchFamily="49" charset="0"/>
              </a:rPr>
              <a:t> </a:t>
            </a:r>
            <a:r>
              <a:rPr lang="en-IN" dirty="0">
                <a:solidFill>
                  <a:srgbClr val="C678DD"/>
                </a:solidFill>
                <a:effectLst/>
                <a:latin typeface="Fira Code" panose="020B0809050000020004" pitchFamily="49" charset="0"/>
              </a:rPr>
              <a:t>FROM</a:t>
            </a:r>
            <a:r>
              <a:rPr lang="en-IN" dirty="0">
                <a:solidFill>
                  <a:srgbClr val="ABB2BF"/>
                </a:solidFill>
                <a:effectLst/>
                <a:latin typeface="Fira Code" panose="020B0809050000020004" pitchFamily="49" charset="0"/>
              </a:rPr>
              <a:t> </a:t>
            </a:r>
            <a:r>
              <a:rPr lang="en-IN" dirty="0" err="1">
                <a:solidFill>
                  <a:srgbClr val="ABB2BF"/>
                </a:solidFill>
                <a:effectLst/>
                <a:latin typeface="Fira Code" panose="020B0809050000020004" pitchFamily="49" charset="0"/>
              </a:rPr>
              <a:t>alpine:latest</a:t>
            </a:r>
            <a:endParaRPr lang="en-IN" dirty="0">
              <a:solidFill>
                <a:srgbClr val="ABB2BF"/>
              </a:solidFill>
              <a:effectLst/>
              <a:latin typeface="Fira Code" panose="020B0809050000020004" pitchFamily="49" charset="0"/>
            </a:endParaRPr>
          </a:p>
        </p:txBody>
      </p:sp>
      <p:sp>
        <p:nvSpPr>
          <p:cNvPr id="6" name="TextBox 5">
            <a:extLst>
              <a:ext uri="{FF2B5EF4-FFF2-40B4-BE49-F238E27FC236}">
                <a16:creationId xmlns:a16="http://schemas.microsoft.com/office/drawing/2014/main" id="{A889F6AB-C521-D94F-9DB1-4919F2F15D54}"/>
              </a:ext>
            </a:extLst>
          </p:cNvPr>
          <p:cNvSpPr txBox="1"/>
          <p:nvPr/>
        </p:nvSpPr>
        <p:spPr>
          <a:xfrm>
            <a:off x="5465692" y="3922065"/>
            <a:ext cx="6097656" cy="1200329"/>
          </a:xfrm>
          <a:prstGeom prst="rect">
            <a:avLst/>
          </a:prstGeom>
          <a:noFill/>
        </p:spPr>
        <p:txBody>
          <a:bodyPr wrap="square">
            <a:spAutoFit/>
          </a:bodyPr>
          <a:lstStyle/>
          <a:p>
            <a:r>
              <a:rPr lang="en-IN" b="1" dirty="0"/>
              <a:t>Regularly update base images</a:t>
            </a:r>
          </a:p>
          <a:p>
            <a:endParaRPr lang="en-IN" dirty="0"/>
          </a:p>
          <a:p>
            <a:r>
              <a:rPr lang="en-IN" dirty="0"/>
              <a:t>Remove unnecessary packages and dependencies</a:t>
            </a:r>
          </a:p>
          <a:p>
            <a:r>
              <a:rPr lang="en-IN" dirty="0"/>
              <a:t>Use --no-install-recommends when installing packages</a:t>
            </a:r>
          </a:p>
        </p:txBody>
      </p:sp>
      <p:sp>
        <p:nvSpPr>
          <p:cNvPr id="13" name="TextBox 12">
            <a:extLst>
              <a:ext uri="{FF2B5EF4-FFF2-40B4-BE49-F238E27FC236}">
                <a16:creationId xmlns:a16="http://schemas.microsoft.com/office/drawing/2014/main" id="{78A3C63A-F6A6-E528-14D1-AB6EE2FB8D68}"/>
              </a:ext>
            </a:extLst>
          </p:cNvPr>
          <p:cNvSpPr txBox="1"/>
          <p:nvPr/>
        </p:nvSpPr>
        <p:spPr>
          <a:xfrm>
            <a:off x="6096000" y="44586"/>
            <a:ext cx="5804453" cy="1477328"/>
          </a:xfrm>
          <a:prstGeom prst="rect">
            <a:avLst/>
          </a:prstGeom>
          <a:noFill/>
        </p:spPr>
        <p:txBody>
          <a:bodyPr wrap="square">
            <a:spAutoFit/>
          </a:bodyPr>
          <a:lstStyle/>
          <a:p>
            <a:r>
              <a:rPr lang="en-IN" b="1" dirty="0"/>
              <a:t>Layer Caching and Security</a:t>
            </a:r>
            <a:r>
              <a:rPr lang="en-IN" dirty="0"/>
              <a:t> </a:t>
            </a:r>
            <a:br>
              <a:rPr lang="en-IN" dirty="0"/>
            </a:br>
            <a:r>
              <a:rPr lang="en-IN" dirty="0"/>
              <a:t>Order </a:t>
            </a:r>
            <a:r>
              <a:rPr lang="en-IN" dirty="0" err="1"/>
              <a:t>Dockerfile</a:t>
            </a:r>
            <a:r>
              <a:rPr lang="en-IN" dirty="0"/>
              <a:t> instructions carefully</a:t>
            </a:r>
          </a:p>
          <a:p>
            <a:r>
              <a:rPr lang="en-IN" dirty="0"/>
              <a:t>Place less frequently changing layers first</a:t>
            </a:r>
          </a:p>
          <a:p>
            <a:r>
              <a:rPr lang="en-IN" dirty="0"/>
              <a:t>Use multi-stage builds to reduce final image size and potential vulnerabilities</a:t>
            </a:r>
          </a:p>
        </p:txBody>
      </p:sp>
      <p:sp>
        <p:nvSpPr>
          <p:cNvPr id="15" name="TextBox 14">
            <a:extLst>
              <a:ext uri="{FF2B5EF4-FFF2-40B4-BE49-F238E27FC236}">
                <a16:creationId xmlns:a16="http://schemas.microsoft.com/office/drawing/2014/main" id="{8A2EAC62-CD56-392F-751F-AB42B00E88F9}"/>
              </a:ext>
            </a:extLst>
          </p:cNvPr>
          <p:cNvSpPr txBox="1"/>
          <p:nvPr/>
        </p:nvSpPr>
        <p:spPr>
          <a:xfrm>
            <a:off x="0" y="4231843"/>
            <a:ext cx="6400800" cy="1477328"/>
          </a:xfrm>
          <a:prstGeom prst="rect">
            <a:avLst/>
          </a:prstGeom>
          <a:noFill/>
        </p:spPr>
        <p:txBody>
          <a:bodyPr wrap="square">
            <a:spAutoFit/>
          </a:bodyPr>
          <a:lstStyle/>
          <a:p>
            <a:r>
              <a:rPr lang="en-IN" b="1" dirty="0"/>
              <a:t>Avoid Running as Root</a:t>
            </a:r>
            <a:r>
              <a:rPr lang="en-IN" dirty="0"/>
              <a:t> </a:t>
            </a:r>
            <a:br>
              <a:rPr lang="en-IN" dirty="0"/>
            </a:br>
            <a:r>
              <a:rPr lang="en-IN" dirty="0"/>
              <a:t>Create and use a non-root user in your </a:t>
            </a:r>
            <a:r>
              <a:rPr lang="en-IN" dirty="0" err="1"/>
              <a:t>Dockerfile</a:t>
            </a:r>
            <a:endParaRPr lang="en-IN" dirty="0"/>
          </a:p>
          <a:p>
            <a:r>
              <a:rPr lang="en-IN" dirty="0"/>
              <a:t>Implement the principle of least privilege</a:t>
            </a:r>
          </a:p>
          <a:p>
            <a:r>
              <a:rPr lang="en-IN" dirty="0"/>
              <a:t>Example: </a:t>
            </a:r>
            <a:r>
              <a:rPr lang="en-IN" dirty="0" err="1"/>
              <a:t>dockerfile</a:t>
            </a:r>
            <a:endParaRPr lang="en-IN" dirty="0"/>
          </a:p>
          <a:p>
            <a:pPr algn="l" rtl="0" latinLnBrk="0"/>
            <a:r>
              <a:rPr lang="en-IN" dirty="0">
                <a:solidFill>
                  <a:srgbClr val="C678DD"/>
                </a:solidFill>
                <a:effectLst/>
                <a:latin typeface="Fira Code" panose="020B0809050000020004" pitchFamily="49" charset="0"/>
              </a:rPr>
              <a:t>RUN</a:t>
            </a:r>
            <a:r>
              <a:rPr lang="en-IN" dirty="0">
                <a:solidFill>
                  <a:srgbClr val="ABB2BF"/>
                </a:solidFill>
                <a:effectLst/>
                <a:latin typeface="Fira Code" panose="020B0809050000020004" pitchFamily="49" charset="0"/>
              </a:rPr>
              <a:t> </a:t>
            </a:r>
            <a:r>
              <a:rPr lang="en-IN" dirty="0" err="1">
                <a:solidFill>
                  <a:srgbClr val="ABB2BF"/>
                </a:solidFill>
                <a:effectLst/>
                <a:latin typeface="Fira Code" panose="020B0809050000020004" pitchFamily="49" charset="0"/>
              </a:rPr>
              <a:t>adduser</a:t>
            </a:r>
            <a:r>
              <a:rPr lang="en-IN" dirty="0">
                <a:solidFill>
                  <a:srgbClr val="ABB2BF"/>
                </a:solidFill>
                <a:effectLst/>
                <a:latin typeface="Fira Code" panose="020B0809050000020004" pitchFamily="49" charset="0"/>
              </a:rPr>
              <a:t> -D </a:t>
            </a:r>
            <a:r>
              <a:rPr lang="en-IN" dirty="0" err="1">
                <a:solidFill>
                  <a:srgbClr val="ABB2BF"/>
                </a:solidFill>
                <a:effectLst/>
                <a:latin typeface="Fira Code" panose="020B0809050000020004" pitchFamily="49" charset="0"/>
              </a:rPr>
              <a:t>appuser</a:t>
            </a:r>
            <a:r>
              <a:rPr lang="en-IN" dirty="0">
                <a:solidFill>
                  <a:srgbClr val="ABB2BF"/>
                </a:solidFill>
                <a:effectLst/>
                <a:latin typeface="Fira Code" panose="020B0809050000020004" pitchFamily="49" charset="0"/>
              </a:rPr>
              <a:t> </a:t>
            </a:r>
            <a:r>
              <a:rPr lang="en-IN" dirty="0">
                <a:solidFill>
                  <a:srgbClr val="C678DD"/>
                </a:solidFill>
                <a:effectLst/>
                <a:latin typeface="Fira Code" panose="020B0809050000020004" pitchFamily="49" charset="0"/>
              </a:rPr>
              <a:t>USER</a:t>
            </a:r>
            <a:r>
              <a:rPr lang="en-IN" dirty="0">
                <a:solidFill>
                  <a:srgbClr val="ABB2BF"/>
                </a:solidFill>
                <a:effectLst/>
                <a:latin typeface="Fira Code" panose="020B0809050000020004" pitchFamily="49" charset="0"/>
              </a:rPr>
              <a:t> </a:t>
            </a:r>
            <a:r>
              <a:rPr lang="en-IN" dirty="0" err="1">
                <a:solidFill>
                  <a:srgbClr val="ABB2BF"/>
                </a:solidFill>
                <a:effectLst/>
                <a:latin typeface="Fira Code" panose="020B0809050000020004" pitchFamily="49" charset="0"/>
              </a:rPr>
              <a:t>appuser</a:t>
            </a:r>
            <a:endParaRPr lang="en-IN" dirty="0">
              <a:solidFill>
                <a:srgbClr val="ABB2BF"/>
              </a:solidFill>
              <a:effectLst/>
              <a:latin typeface="Fira Code" panose="020B0809050000020004" pitchFamily="49" charset="0"/>
            </a:endParaRPr>
          </a:p>
        </p:txBody>
      </p:sp>
      <p:sp>
        <p:nvSpPr>
          <p:cNvPr id="17" name="TextBox 16">
            <a:extLst>
              <a:ext uri="{FF2B5EF4-FFF2-40B4-BE49-F238E27FC236}">
                <a16:creationId xmlns:a16="http://schemas.microsoft.com/office/drawing/2014/main" id="{2A3EE2BA-7802-B506-4401-1150E7A8BE08}"/>
              </a:ext>
            </a:extLst>
          </p:cNvPr>
          <p:cNvSpPr txBox="1"/>
          <p:nvPr/>
        </p:nvSpPr>
        <p:spPr>
          <a:xfrm>
            <a:off x="0" y="2953227"/>
            <a:ext cx="5465692" cy="1200329"/>
          </a:xfrm>
          <a:prstGeom prst="rect">
            <a:avLst/>
          </a:prstGeom>
          <a:noFill/>
        </p:spPr>
        <p:txBody>
          <a:bodyPr wrap="square">
            <a:spAutoFit/>
          </a:bodyPr>
          <a:lstStyle/>
          <a:p>
            <a:r>
              <a:rPr lang="en-IN" b="1" dirty="0"/>
              <a:t>Use Official Images</a:t>
            </a:r>
          </a:p>
          <a:p>
            <a:r>
              <a:rPr lang="en-IN" dirty="0"/>
              <a:t>Prefer official Docker Hub images</a:t>
            </a:r>
          </a:p>
          <a:p>
            <a:r>
              <a:rPr lang="en-IN" dirty="0"/>
              <a:t>Regularly updated and maintained</a:t>
            </a:r>
          </a:p>
          <a:p>
            <a:r>
              <a:rPr lang="en-IN" dirty="0"/>
              <a:t>Vetted for security vulnerabilities</a:t>
            </a:r>
          </a:p>
        </p:txBody>
      </p:sp>
      <p:sp>
        <p:nvSpPr>
          <p:cNvPr id="19" name="TextBox 18">
            <a:extLst>
              <a:ext uri="{FF2B5EF4-FFF2-40B4-BE49-F238E27FC236}">
                <a16:creationId xmlns:a16="http://schemas.microsoft.com/office/drawing/2014/main" id="{195ECBF3-4E5F-3DBB-A845-61CDC7C6DCB1}"/>
              </a:ext>
            </a:extLst>
          </p:cNvPr>
          <p:cNvSpPr txBox="1"/>
          <p:nvPr/>
        </p:nvSpPr>
        <p:spPr>
          <a:xfrm>
            <a:off x="5465692" y="5172324"/>
            <a:ext cx="6743700" cy="1200329"/>
          </a:xfrm>
          <a:prstGeom prst="rect">
            <a:avLst/>
          </a:prstGeom>
          <a:noFill/>
        </p:spPr>
        <p:txBody>
          <a:bodyPr wrap="square">
            <a:spAutoFit/>
          </a:bodyPr>
          <a:lstStyle/>
          <a:p>
            <a:r>
              <a:rPr lang="en-US" dirty="0"/>
              <a:t>RUN apt-get update &amp;&amp; \</a:t>
            </a:r>
          </a:p>
          <a:p>
            <a:r>
              <a:rPr lang="en-US" dirty="0"/>
              <a:t>    apt-get install -y --no-install-recommends \</a:t>
            </a:r>
          </a:p>
          <a:p>
            <a:r>
              <a:rPr lang="en-US" dirty="0"/>
              <a:t>    package-name &amp;&amp; \</a:t>
            </a:r>
          </a:p>
          <a:p>
            <a:r>
              <a:rPr lang="en-US" dirty="0"/>
              <a:t>    rm -rf /var/lib/apt/lists/*</a:t>
            </a:r>
          </a:p>
        </p:txBody>
      </p:sp>
    </p:spTree>
    <p:extLst>
      <p:ext uri="{BB962C8B-B14F-4D97-AF65-F5344CB8AC3E}">
        <p14:creationId xmlns:p14="http://schemas.microsoft.com/office/powerpoint/2010/main" val="1513186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133082" y="733127"/>
            <a:ext cx="5954415" cy="527447"/>
          </a:xfrm>
          <a:prstGeom prst="rect">
            <a:avLst/>
          </a:prstGeom>
          <a:noFill/>
          <a:ln/>
        </p:spPr>
        <p:txBody>
          <a:bodyPr wrap="none" lIns="0" tIns="0" rIns="0" bIns="0" rtlCol="0" anchor="t"/>
          <a:lstStyle/>
          <a:p>
            <a:pPr>
              <a:lnSpc>
                <a:spcPts val="4125"/>
              </a:lnSpc>
            </a:pPr>
            <a:r>
              <a:rPr lang="en-US" sz="3292" dirty="0">
                <a:solidFill>
                  <a:srgbClr val="1F1E1E"/>
                </a:solidFill>
                <a:latin typeface="Alexandria Semi Bold" pitchFamily="34" charset="0"/>
                <a:ea typeface="Alexandria Semi Bold" pitchFamily="34" charset="-122"/>
                <a:cs typeface="Alexandria Semi Bold" pitchFamily="34" charset="-120"/>
              </a:rPr>
              <a:t>Runtime Container Security</a:t>
            </a:r>
            <a:endParaRPr lang="en-US" sz="3292" dirty="0"/>
          </a:p>
        </p:txBody>
      </p:sp>
      <p:sp>
        <p:nvSpPr>
          <p:cNvPr id="4" name="Shape 1"/>
          <p:cNvSpPr/>
          <p:nvPr/>
        </p:nvSpPr>
        <p:spPr>
          <a:xfrm>
            <a:off x="5133082" y="1500981"/>
            <a:ext cx="3168848" cy="2744788"/>
          </a:xfrm>
          <a:prstGeom prst="roundRect">
            <a:avLst>
              <a:gd name="adj" fmla="val 2453"/>
            </a:avLst>
          </a:prstGeom>
          <a:solidFill>
            <a:srgbClr val="D5DCF6"/>
          </a:solidFill>
          <a:ln w="7620">
            <a:solidFill>
              <a:srgbClr val="BBC2DC"/>
            </a:solidFill>
            <a:prstDash val="solid"/>
          </a:ln>
        </p:spPr>
        <p:txBody>
          <a:bodyPr/>
          <a:lstStyle/>
          <a:p>
            <a:endParaRPr lang="en-US"/>
          </a:p>
        </p:txBody>
      </p:sp>
      <p:sp>
        <p:nvSpPr>
          <p:cNvPr id="5" name="Text 2"/>
          <p:cNvSpPr/>
          <p:nvPr/>
        </p:nvSpPr>
        <p:spPr>
          <a:xfrm>
            <a:off x="5299671" y="1667570"/>
            <a:ext cx="2561034" cy="263624"/>
          </a:xfrm>
          <a:prstGeom prst="rect">
            <a:avLst/>
          </a:prstGeom>
          <a:noFill/>
          <a:ln/>
        </p:spPr>
        <p:txBody>
          <a:bodyPr wrap="none" lIns="0" tIns="0" rIns="0" bIns="0" rtlCol="0" anchor="t"/>
          <a:lstStyle/>
          <a:p>
            <a:pPr>
              <a:lnSpc>
                <a:spcPts val="2042"/>
              </a:lnSpc>
            </a:pPr>
            <a:r>
              <a:rPr lang="en-US" sz="1625" dirty="0">
                <a:solidFill>
                  <a:srgbClr val="3B3535"/>
                </a:solidFill>
                <a:latin typeface="Alexandria Semi Bold" pitchFamily="34" charset="0"/>
                <a:ea typeface="Alexandria Semi Bold" pitchFamily="34" charset="-122"/>
                <a:cs typeface="Alexandria Semi Bold" pitchFamily="34" charset="-120"/>
              </a:rPr>
              <a:t>Least Privilege Principle</a:t>
            </a:r>
            <a:endParaRPr lang="en-US" sz="1625" dirty="0"/>
          </a:p>
        </p:txBody>
      </p:sp>
      <p:sp>
        <p:nvSpPr>
          <p:cNvPr id="6" name="Text 3"/>
          <p:cNvSpPr/>
          <p:nvPr/>
        </p:nvSpPr>
        <p:spPr>
          <a:xfrm>
            <a:off x="5299670" y="2027337"/>
            <a:ext cx="2835672" cy="1795363"/>
          </a:xfrm>
          <a:prstGeom prst="rect">
            <a:avLst/>
          </a:prstGeom>
          <a:noFill/>
          <a:ln/>
        </p:spPr>
        <p:txBody>
          <a:bodyPr wrap="square" lIns="0" tIns="0" rIns="0" bIns="0" rtlCol="0" anchor="t"/>
          <a:lstStyle/>
          <a:p>
            <a:pPr>
              <a:lnSpc>
                <a:spcPts val="2000"/>
              </a:lnSpc>
            </a:pPr>
            <a:r>
              <a:rPr lang="en-US" sz="1250" dirty="0">
                <a:solidFill>
                  <a:srgbClr val="3B3535"/>
                </a:solidFill>
                <a:latin typeface="Sora Light" pitchFamily="34" charset="0"/>
                <a:ea typeface="Sora Light" pitchFamily="34" charset="-122"/>
                <a:cs typeface="Sora Light" pitchFamily="34" charset="-120"/>
              </a:rPr>
              <a:t>Run containers as non-root users to limit potential damage. Use read-only file systems where possible to further reduce the attack surface. Example: `RUN adduser --disabled-password --gecos '' appuser USER appuser`.</a:t>
            </a:r>
            <a:endParaRPr lang="en-US" sz="1250" dirty="0"/>
          </a:p>
        </p:txBody>
      </p:sp>
      <p:sp>
        <p:nvSpPr>
          <p:cNvPr id="7" name="Shape 4"/>
          <p:cNvSpPr/>
          <p:nvPr/>
        </p:nvSpPr>
        <p:spPr>
          <a:xfrm>
            <a:off x="8462169" y="1500981"/>
            <a:ext cx="3168848" cy="2744788"/>
          </a:xfrm>
          <a:prstGeom prst="roundRect">
            <a:avLst>
              <a:gd name="adj" fmla="val 2453"/>
            </a:avLst>
          </a:prstGeom>
          <a:solidFill>
            <a:srgbClr val="D5DCF6"/>
          </a:solidFill>
          <a:ln w="7620">
            <a:solidFill>
              <a:srgbClr val="BBC2DC"/>
            </a:solidFill>
            <a:prstDash val="solid"/>
          </a:ln>
        </p:spPr>
        <p:txBody>
          <a:bodyPr/>
          <a:lstStyle/>
          <a:p>
            <a:endParaRPr lang="en-US"/>
          </a:p>
        </p:txBody>
      </p:sp>
      <p:sp>
        <p:nvSpPr>
          <p:cNvPr id="8" name="Text 5"/>
          <p:cNvSpPr/>
          <p:nvPr/>
        </p:nvSpPr>
        <p:spPr>
          <a:xfrm>
            <a:off x="8628757" y="1667570"/>
            <a:ext cx="2266156" cy="263624"/>
          </a:xfrm>
          <a:prstGeom prst="rect">
            <a:avLst/>
          </a:prstGeom>
          <a:noFill/>
          <a:ln/>
        </p:spPr>
        <p:txBody>
          <a:bodyPr wrap="none" lIns="0" tIns="0" rIns="0" bIns="0" rtlCol="0" anchor="t"/>
          <a:lstStyle/>
          <a:p>
            <a:pPr>
              <a:lnSpc>
                <a:spcPts val="2042"/>
              </a:lnSpc>
            </a:pPr>
            <a:r>
              <a:rPr lang="en-US" sz="1625" dirty="0">
                <a:solidFill>
                  <a:srgbClr val="3B3535"/>
                </a:solidFill>
                <a:latin typeface="Alexandria Semi Bold" pitchFamily="34" charset="0"/>
                <a:ea typeface="Alexandria Semi Bold" pitchFamily="34" charset="-122"/>
                <a:cs typeface="Alexandria Semi Bold" pitchFamily="34" charset="-120"/>
              </a:rPr>
              <a:t>Resource Constraints</a:t>
            </a:r>
            <a:endParaRPr lang="en-US" sz="1625" dirty="0"/>
          </a:p>
        </p:txBody>
      </p:sp>
      <p:sp>
        <p:nvSpPr>
          <p:cNvPr id="9" name="Text 6"/>
          <p:cNvSpPr/>
          <p:nvPr/>
        </p:nvSpPr>
        <p:spPr>
          <a:xfrm>
            <a:off x="8628757" y="2027337"/>
            <a:ext cx="2835672" cy="2051844"/>
          </a:xfrm>
          <a:prstGeom prst="rect">
            <a:avLst/>
          </a:prstGeom>
          <a:noFill/>
          <a:ln/>
        </p:spPr>
        <p:txBody>
          <a:bodyPr wrap="square" lIns="0" tIns="0" rIns="0" bIns="0" rtlCol="0" anchor="t"/>
          <a:lstStyle/>
          <a:p>
            <a:pPr>
              <a:lnSpc>
                <a:spcPts val="2000"/>
              </a:lnSpc>
            </a:pPr>
            <a:r>
              <a:rPr lang="en-US" sz="1250" dirty="0">
                <a:solidFill>
                  <a:srgbClr val="3B3535"/>
                </a:solidFill>
                <a:latin typeface="Sora Light" pitchFamily="34" charset="0"/>
                <a:ea typeface="Sora Light" pitchFamily="34" charset="-122"/>
                <a:cs typeface="Sora Light" pitchFamily="34" charset="-120"/>
              </a:rPr>
              <a:t>Limit the resources available to containers to prevent resource exhaustion attacks. Use resource limits and requests in your Kubernetes deployments. Example: `resources: limits: cpu: 500m memory: 512Mi requests: cpu: 250m memory: 256Mi`.</a:t>
            </a:r>
            <a:endParaRPr lang="en-US" sz="1250" dirty="0"/>
          </a:p>
        </p:txBody>
      </p:sp>
      <p:sp>
        <p:nvSpPr>
          <p:cNvPr id="10" name="Shape 7"/>
          <p:cNvSpPr/>
          <p:nvPr/>
        </p:nvSpPr>
        <p:spPr>
          <a:xfrm>
            <a:off x="5133082" y="4406007"/>
            <a:ext cx="6497836" cy="1718866"/>
          </a:xfrm>
          <a:prstGeom prst="roundRect">
            <a:avLst>
              <a:gd name="adj" fmla="val 3918"/>
            </a:avLst>
          </a:prstGeom>
          <a:solidFill>
            <a:srgbClr val="D5DCF6"/>
          </a:solidFill>
          <a:ln w="7620">
            <a:solidFill>
              <a:srgbClr val="BBC2DC"/>
            </a:solidFill>
            <a:prstDash val="solid"/>
          </a:ln>
        </p:spPr>
        <p:txBody>
          <a:bodyPr/>
          <a:lstStyle/>
          <a:p>
            <a:endParaRPr lang="en-US"/>
          </a:p>
        </p:txBody>
      </p:sp>
      <p:sp>
        <p:nvSpPr>
          <p:cNvPr id="11" name="Text 8"/>
          <p:cNvSpPr/>
          <p:nvPr/>
        </p:nvSpPr>
        <p:spPr>
          <a:xfrm>
            <a:off x="5299671" y="4572596"/>
            <a:ext cx="2109589" cy="263624"/>
          </a:xfrm>
          <a:prstGeom prst="rect">
            <a:avLst/>
          </a:prstGeom>
          <a:noFill/>
          <a:ln/>
        </p:spPr>
        <p:txBody>
          <a:bodyPr wrap="none" lIns="0" tIns="0" rIns="0" bIns="0" rtlCol="0" anchor="t"/>
          <a:lstStyle/>
          <a:p>
            <a:pPr>
              <a:lnSpc>
                <a:spcPts val="2042"/>
              </a:lnSpc>
            </a:pPr>
            <a:r>
              <a:rPr lang="en-US" sz="1625" dirty="0">
                <a:solidFill>
                  <a:srgbClr val="3B3535"/>
                </a:solidFill>
                <a:latin typeface="Alexandria Semi Bold" pitchFamily="34" charset="0"/>
                <a:ea typeface="Alexandria Semi Bold" pitchFamily="34" charset="-122"/>
                <a:cs typeface="Alexandria Semi Bold" pitchFamily="34" charset="-120"/>
              </a:rPr>
              <a:t>Security Context</a:t>
            </a:r>
            <a:endParaRPr lang="en-US" sz="1625" dirty="0"/>
          </a:p>
        </p:txBody>
      </p:sp>
      <p:sp>
        <p:nvSpPr>
          <p:cNvPr id="12" name="Text 9"/>
          <p:cNvSpPr/>
          <p:nvPr/>
        </p:nvSpPr>
        <p:spPr>
          <a:xfrm>
            <a:off x="5299671" y="4932362"/>
            <a:ext cx="6164659" cy="1025922"/>
          </a:xfrm>
          <a:prstGeom prst="rect">
            <a:avLst/>
          </a:prstGeom>
          <a:noFill/>
          <a:ln/>
        </p:spPr>
        <p:txBody>
          <a:bodyPr wrap="square" lIns="0" tIns="0" rIns="0" bIns="0" rtlCol="0" anchor="t"/>
          <a:lstStyle/>
          <a:p>
            <a:pPr>
              <a:lnSpc>
                <a:spcPts val="2000"/>
              </a:lnSpc>
            </a:pPr>
            <a:r>
              <a:rPr lang="en-US" sz="1250" dirty="0">
                <a:solidFill>
                  <a:srgbClr val="3B3535"/>
                </a:solidFill>
                <a:latin typeface="Sora Light" pitchFamily="34" charset="0"/>
                <a:ea typeface="Sora Light" pitchFamily="34" charset="-122"/>
                <a:cs typeface="Sora Light" pitchFamily="34" charset="-120"/>
              </a:rPr>
              <a:t>Leverage security contexts in Kubernetes to define privilege and access control settings for pods and containers. This ensures that applications run with appropriate levels of privilege and isolation, enhancing the security of your Kubernetes environment.</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51CC8EAE-57FC-FC7C-AE25-1087A845827A}"/>
              </a:ext>
            </a:extLst>
          </p:cNvPr>
          <p:cNvPicPr>
            <a:picLocks noChangeAspect="1"/>
          </p:cNvPicPr>
          <p:nvPr/>
        </p:nvPicPr>
        <p:blipFill>
          <a:blip r:embed="rId2"/>
          <a:srcRect l="7567"/>
          <a:stretch/>
        </p:blipFill>
        <p:spPr>
          <a:xfrm>
            <a:off x="120316" y="29818"/>
            <a:ext cx="10881895" cy="6737684"/>
          </a:xfrm>
          <a:prstGeom prst="rect">
            <a:avLst/>
          </a:prstGeom>
        </p:spPr>
      </p:pic>
    </p:spTree>
    <p:extLst>
      <p:ext uri="{BB962C8B-B14F-4D97-AF65-F5344CB8AC3E}">
        <p14:creationId xmlns:p14="http://schemas.microsoft.com/office/powerpoint/2010/main" val="933481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31924" y="1322487"/>
            <a:ext cx="4751288" cy="593923"/>
          </a:xfrm>
          <a:prstGeom prst="rect">
            <a:avLst/>
          </a:prstGeom>
          <a:noFill/>
          <a:ln/>
        </p:spPr>
        <p:txBody>
          <a:bodyPr wrap="none" lIns="0" tIns="0" rIns="0" bIns="0" rtlCol="0" anchor="t"/>
          <a:lstStyle/>
          <a:p>
            <a:pPr>
              <a:lnSpc>
                <a:spcPts val="4666"/>
              </a:lnSpc>
            </a:pPr>
            <a:r>
              <a:rPr lang="en-US" sz="3708" dirty="0">
                <a:solidFill>
                  <a:srgbClr val="1F1E1E"/>
                </a:solidFill>
                <a:latin typeface="Alexandria Semi Bold" pitchFamily="34" charset="0"/>
                <a:ea typeface="Alexandria Semi Bold" pitchFamily="34" charset="-122"/>
                <a:cs typeface="Alexandria Semi Bold" pitchFamily="34" charset="-120"/>
              </a:rPr>
              <a:t>Network Security</a:t>
            </a:r>
            <a:endParaRPr lang="en-US" sz="3708" dirty="0"/>
          </a:p>
        </p:txBody>
      </p:sp>
      <p:pic>
        <p:nvPicPr>
          <p:cNvPr id="4" name="Image 1" descr="preencoded.png"/>
          <p:cNvPicPr>
            <a:picLocks noChangeAspect="1"/>
          </p:cNvPicPr>
          <p:nvPr/>
        </p:nvPicPr>
        <p:blipFill>
          <a:blip r:embed="rId4"/>
          <a:stretch>
            <a:fillRect/>
          </a:stretch>
        </p:blipFill>
        <p:spPr>
          <a:xfrm>
            <a:off x="631924" y="2187179"/>
            <a:ext cx="451346" cy="451346"/>
          </a:xfrm>
          <a:prstGeom prst="rect">
            <a:avLst/>
          </a:prstGeom>
        </p:spPr>
      </p:pic>
      <p:sp>
        <p:nvSpPr>
          <p:cNvPr id="5" name="Text 1"/>
          <p:cNvSpPr/>
          <p:nvPr/>
        </p:nvSpPr>
        <p:spPr>
          <a:xfrm>
            <a:off x="631924" y="2819004"/>
            <a:ext cx="2824758" cy="296863"/>
          </a:xfrm>
          <a:prstGeom prst="rect">
            <a:avLst/>
          </a:prstGeom>
          <a:noFill/>
          <a:ln/>
        </p:spPr>
        <p:txBody>
          <a:bodyPr wrap="none" lIns="0" tIns="0" rIns="0" bIns="0" rtlCol="0" anchor="t"/>
          <a:lstStyle/>
          <a:p>
            <a:pPr>
              <a:lnSpc>
                <a:spcPts val="2333"/>
              </a:lnSpc>
            </a:pPr>
            <a:r>
              <a:rPr lang="en-US" sz="1833" dirty="0">
                <a:solidFill>
                  <a:srgbClr val="3B3535"/>
                </a:solidFill>
                <a:latin typeface="Alexandria Semi Bold" pitchFamily="34" charset="0"/>
                <a:ea typeface="Alexandria Semi Bold" pitchFamily="34" charset="-122"/>
                <a:cs typeface="Alexandria Semi Bold" pitchFamily="34" charset="-120"/>
              </a:rPr>
              <a:t>Network Segmentation</a:t>
            </a:r>
            <a:endParaRPr lang="en-US" sz="1833" dirty="0"/>
          </a:p>
        </p:txBody>
      </p:sp>
      <p:sp>
        <p:nvSpPr>
          <p:cNvPr id="6" name="Text 2"/>
          <p:cNvSpPr/>
          <p:nvPr/>
        </p:nvSpPr>
        <p:spPr>
          <a:xfrm>
            <a:off x="631924" y="3224113"/>
            <a:ext cx="3042643" cy="2311400"/>
          </a:xfrm>
          <a:prstGeom prst="rect">
            <a:avLst/>
          </a:prstGeom>
          <a:noFill/>
          <a:ln/>
        </p:spPr>
        <p:txBody>
          <a:bodyPr wrap="square" lIns="0" tIns="0" rIns="0" bIns="0" rtlCol="0" anchor="t"/>
          <a:lstStyle/>
          <a:p>
            <a:pPr>
              <a:lnSpc>
                <a:spcPts val="2250"/>
              </a:lnSpc>
            </a:pPr>
            <a:r>
              <a:rPr lang="en-US" sz="1417" dirty="0">
                <a:solidFill>
                  <a:srgbClr val="3B3535"/>
                </a:solidFill>
                <a:latin typeface="Sora Light" pitchFamily="34" charset="0"/>
                <a:ea typeface="Sora Light" pitchFamily="34" charset="-122"/>
                <a:cs typeface="Sora Light" pitchFamily="34" charset="-120"/>
              </a:rPr>
              <a:t>Implement network segmentation using container network policies to isolate containers and restrict communication between them. This helps limit the impact of attacks and prevents lateral movement within your network.</a:t>
            </a:r>
            <a:endParaRPr lang="en-US" sz="1417" dirty="0"/>
          </a:p>
        </p:txBody>
      </p:sp>
      <p:pic>
        <p:nvPicPr>
          <p:cNvPr id="7" name="Image 2" descr="preencoded.png"/>
          <p:cNvPicPr>
            <a:picLocks noChangeAspect="1"/>
          </p:cNvPicPr>
          <p:nvPr/>
        </p:nvPicPr>
        <p:blipFill>
          <a:blip r:embed="rId5"/>
          <a:stretch>
            <a:fillRect/>
          </a:stretch>
        </p:blipFill>
        <p:spPr>
          <a:xfrm>
            <a:off x="3945335" y="2187179"/>
            <a:ext cx="451346" cy="451346"/>
          </a:xfrm>
          <a:prstGeom prst="rect">
            <a:avLst/>
          </a:prstGeom>
        </p:spPr>
      </p:pic>
      <p:sp>
        <p:nvSpPr>
          <p:cNvPr id="8" name="Text 3"/>
          <p:cNvSpPr/>
          <p:nvPr/>
        </p:nvSpPr>
        <p:spPr>
          <a:xfrm>
            <a:off x="3945335" y="2819004"/>
            <a:ext cx="2375594" cy="296863"/>
          </a:xfrm>
          <a:prstGeom prst="rect">
            <a:avLst/>
          </a:prstGeom>
          <a:noFill/>
          <a:ln/>
        </p:spPr>
        <p:txBody>
          <a:bodyPr wrap="none" lIns="0" tIns="0" rIns="0" bIns="0" rtlCol="0" anchor="t"/>
          <a:lstStyle/>
          <a:p>
            <a:pPr>
              <a:lnSpc>
                <a:spcPts val="2333"/>
              </a:lnSpc>
            </a:pPr>
            <a:r>
              <a:rPr lang="en-US" sz="1833" dirty="0">
                <a:solidFill>
                  <a:srgbClr val="3B3535"/>
                </a:solidFill>
                <a:latin typeface="Alexandria Semi Bold" pitchFamily="34" charset="0"/>
                <a:ea typeface="Alexandria Semi Bold" pitchFamily="34" charset="-122"/>
                <a:cs typeface="Alexandria Semi Bold" pitchFamily="34" charset="-120"/>
              </a:rPr>
              <a:t>Network Firewalls</a:t>
            </a:r>
            <a:endParaRPr lang="en-US" sz="1833" dirty="0"/>
          </a:p>
        </p:txBody>
      </p:sp>
      <p:sp>
        <p:nvSpPr>
          <p:cNvPr id="9" name="Text 4"/>
          <p:cNvSpPr/>
          <p:nvPr/>
        </p:nvSpPr>
        <p:spPr>
          <a:xfrm>
            <a:off x="3945334" y="3224113"/>
            <a:ext cx="3042742" cy="2022475"/>
          </a:xfrm>
          <a:prstGeom prst="rect">
            <a:avLst/>
          </a:prstGeom>
          <a:noFill/>
          <a:ln/>
        </p:spPr>
        <p:txBody>
          <a:bodyPr wrap="square" lIns="0" tIns="0" rIns="0" bIns="0" rtlCol="0" anchor="t"/>
          <a:lstStyle/>
          <a:p>
            <a:pPr>
              <a:lnSpc>
                <a:spcPts val="2250"/>
              </a:lnSpc>
            </a:pPr>
            <a:r>
              <a:rPr lang="en-US" sz="1417" dirty="0">
                <a:solidFill>
                  <a:srgbClr val="3B3535"/>
                </a:solidFill>
                <a:latin typeface="Sora Light" pitchFamily="34" charset="0"/>
                <a:ea typeface="Sora Light" pitchFamily="34" charset="-122"/>
                <a:cs typeface="Sora Light" pitchFamily="34" charset="-120"/>
              </a:rPr>
              <a:t>Use network firewalls at the container level to filter incoming and outgoing traffic. Configure rules to allow only necessary traffic, blocking malicious connections and reducing the attack surface.</a:t>
            </a:r>
            <a:endParaRPr lang="en-US" sz="1417"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9885"/>
          </a:xfrm>
          <a:prstGeom prst="rect">
            <a:avLst/>
          </a:prstGeom>
        </p:spPr>
      </p:pic>
      <p:sp>
        <p:nvSpPr>
          <p:cNvPr id="3" name="Text 0"/>
          <p:cNvSpPr/>
          <p:nvPr/>
        </p:nvSpPr>
        <p:spPr>
          <a:xfrm>
            <a:off x="588764" y="462657"/>
            <a:ext cx="6442472" cy="1106686"/>
          </a:xfrm>
          <a:prstGeom prst="rect">
            <a:avLst/>
          </a:prstGeom>
          <a:noFill/>
          <a:ln/>
        </p:spPr>
        <p:txBody>
          <a:bodyPr wrap="square" lIns="0" tIns="0" rIns="0" bIns="0" rtlCol="0" anchor="t"/>
          <a:lstStyle/>
          <a:p>
            <a:pPr>
              <a:lnSpc>
                <a:spcPts val="4333"/>
              </a:lnSpc>
            </a:pPr>
            <a:r>
              <a:rPr lang="en-US" sz="3458" dirty="0">
                <a:solidFill>
                  <a:srgbClr val="1F1E1E"/>
                </a:solidFill>
                <a:latin typeface="Alexandria Semi Bold" pitchFamily="34" charset="0"/>
                <a:ea typeface="Alexandria Semi Bold" pitchFamily="34" charset="-122"/>
                <a:cs typeface="Alexandria Semi Bold" pitchFamily="34" charset="-120"/>
              </a:rPr>
              <a:t>Access Control and Permissions</a:t>
            </a:r>
            <a:endParaRPr lang="en-US" sz="3458" dirty="0"/>
          </a:p>
        </p:txBody>
      </p:sp>
      <p:sp>
        <p:nvSpPr>
          <p:cNvPr id="4" name="Shape 1"/>
          <p:cNvSpPr/>
          <p:nvPr/>
        </p:nvSpPr>
        <p:spPr>
          <a:xfrm>
            <a:off x="831552" y="1821657"/>
            <a:ext cx="19050" cy="4575572"/>
          </a:xfrm>
          <a:prstGeom prst="roundRect">
            <a:avLst>
              <a:gd name="adj" fmla="val 370934"/>
            </a:avLst>
          </a:prstGeom>
          <a:solidFill>
            <a:srgbClr val="BBC2DC"/>
          </a:solidFill>
          <a:ln/>
        </p:spPr>
        <p:txBody>
          <a:bodyPr/>
          <a:lstStyle/>
          <a:p>
            <a:endParaRPr lang="en-US"/>
          </a:p>
        </p:txBody>
      </p:sp>
      <p:sp>
        <p:nvSpPr>
          <p:cNvPr id="5" name="Shape 2"/>
          <p:cNvSpPr/>
          <p:nvPr/>
        </p:nvSpPr>
        <p:spPr>
          <a:xfrm>
            <a:off x="1011288" y="2190552"/>
            <a:ext cx="588764" cy="19050"/>
          </a:xfrm>
          <a:prstGeom prst="roundRect">
            <a:avLst>
              <a:gd name="adj" fmla="val 370934"/>
            </a:avLst>
          </a:prstGeom>
          <a:solidFill>
            <a:srgbClr val="BBC2DC"/>
          </a:solidFill>
          <a:ln/>
        </p:spPr>
        <p:txBody>
          <a:bodyPr/>
          <a:lstStyle/>
          <a:p>
            <a:endParaRPr lang="en-US"/>
          </a:p>
        </p:txBody>
      </p:sp>
      <p:sp>
        <p:nvSpPr>
          <p:cNvPr id="6" name="Shape 3"/>
          <p:cNvSpPr/>
          <p:nvPr/>
        </p:nvSpPr>
        <p:spPr>
          <a:xfrm>
            <a:off x="651818" y="2010867"/>
            <a:ext cx="378519" cy="378519"/>
          </a:xfrm>
          <a:prstGeom prst="roundRect">
            <a:avLst>
              <a:gd name="adj" fmla="val 18668"/>
            </a:avLst>
          </a:prstGeom>
          <a:solidFill>
            <a:srgbClr val="D5DCF6"/>
          </a:solidFill>
          <a:ln w="7620">
            <a:solidFill>
              <a:srgbClr val="BBC2DC"/>
            </a:solidFill>
            <a:prstDash val="solid"/>
          </a:ln>
        </p:spPr>
        <p:txBody>
          <a:bodyPr/>
          <a:lstStyle/>
          <a:p>
            <a:endParaRPr lang="en-US"/>
          </a:p>
        </p:txBody>
      </p:sp>
      <p:sp>
        <p:nvSpPr>
          <p:cNvPr id="7" name="Text 4"/>
          <p:cNvSpPr/>
          <p:nvPr/>
        </p:nvSpPr>
        <p:spPr>
          <a:xfrm>
            <a:off x="788838" y="2067322"/>
            <a:ext cx="104478" cy="265608"/>
          </a:xfrm>
          <a:prstGeom prst="rect">
            <a:avLst/>
          </a:prstGeom>
          <a:noFill/>
          <a:ln/>
        </p:spPr>
        <p:txBody>
          <a:bodyPr wrap="none" lIns="0" tIns="0" rIns="0" bIns="0" rtlCol="0" anchor="t"/>
          <a:lstStyle/>
          <a:p>
            <a:pPr algn="ctr">
              <a:lnSpc>
                <a:spcPts val="2083"/>
              </a:lnSpc>
            </a:pPr>
            <a:r>
              <a:rPr lang="en-US" sz="2083" dirty="0">
                <a:solidFill>
                  <a:srgbClr val="3B3535"/>
                </a:solidFill>
                <a:latin typeface="Alexandria Semi Bold" pitchFamily="34" charset="0"/>
                <a:ea typeface="Alexandria Semi Bold" pitchFamily="34" charset="-122"/>
                <a:cs typeface="Alexandria Semi Bold" pitchFamily="34" charset="-120"/>
              </a:rPr>
              <a:t>1</a:t>
            </a:r>
            <a:endParaRPr lang="en-US" sz="2083" dirty="0"/>
          </a:p>
        </p:txBody>
      </p:sp>
      <p:sp>
        <p:nvSpPr>
          <p:cNvPr id="8" name="Text 5"/>
          <p:cNvSpPr/>
          <p:nvPr/>
        </p:nvSpPr>
        <p:spPr>
          <a:xfrm>
            <a:off x="1766392" y="1989832"/>
            <a:ext cx="5264844" cy="1076722"/>
          </a:xfrm>
          <a:prstGeom prst="rect">
            <a:avLst/>
          </a:prstGeom>
          <a:noFill/>
          <a:ln/>
        </p:spPr>
        <p:txBody>
          <a:bodyPr wrap="square" lIns="0" tIns="0" rIns="0" bIns="0" rtlCol="0" anchor="t"/>
          <a:lstStyle/>
          <a:p>
            <a:pPr>
              <a:lnSpc>
                <a:spcPts val="2083"/>
              </a:lnSpc>
            </a:pPr>
            <a:r>
              <a:rPr lang="en-US" sz="1292" dirty="0">
                <a:solidFill>
                  <a:srgbClr val="3B3535"/>
                </a:solidFill>
                <a:latin typeface="Sora Light" pitchFamily="34" charset="0"/>
                <a:ea typeface="Sora Light" pitchFamily="34" charset="-122"/>
                <a:cs typeface="Sora Light" pitchFamily="34" charset="-120"/>
              </a:rPr>
              <a:t>Use role-based access control (RBAC) in Kubernetes to manage access to sensitive resources. Assign roles and permissions based on user or group, allowing only authorized access to specific resources.</a:t>
            </a:r>
            <a:endParaRPr lang="en-US" sz="1292" dirty="0"/>
          </a:p>
        </p:txBody>
      </p:sp>
      <p:sp>
        <p:nvSpPr>
          <p:cNvPr id="9" name="Shape 6"/>
          <p:cNvSpPr/>
          <p:nvPr/>
        </p:nvSpPr>
        <p:spPr>
          <a:xfrm>
            <a:off x="1011288" y="3771801"/>
            <a:ext cx="588764" cy="19050"/>
          </a:xfrm>
          <a:prstGeom prst="roundRect">
            <a:avLst>
              <a:gd name="adj" fmla="val 370934"/>
            </a:avLst>
          </a:prstGeom>
          <a:solidFill>
            <a:srgbClr val="BBC2DC"/>
          </a:solidFill>
          <a:ln/>
        </p:spPr>
        <p:txBody>
          <a:bodyPr/>
          <a:lstStyle/>
          <a:p>
            <a:endParaRPr lang="en-US"/>
          </a:p>
        </p:txBody>
      </p:sp>
      <p:sp>
        <p:nvSpPr>
          <p:cNvPr id="10" name="Shape 7"/>
          <p:cNvSpPr/>
          <p:nvPr/>
        </p:nvSpPr>
        <p:spPr>
          <a:xfrm>
            <a:off x="651818" y="3592116"/>
            <a:ext cx="378519" cy="378519"/>
          </a:xfrm>
          <a:prstGeom prst="roundRect">
            <a:avLst>
              <a:gd name="adj" fmla="val 18668"/>
            </a:avLst>
          </a:prstGeom>
          <a:solidFill>
            <a:srgbClr val="D5DCF6"/>
          </a:solidFill>
          <a:ln w="7620">
            <a:solidFill>
              <a:srgbClr val="BBC2DC"/>
            </a:solidFill>
            <a:prstDash val="solid"/>
          </a:ln>
        </p:spPr>
        <p:txBody>
          <a:bodyPr/>
          <a:lstStyle/>
          <a:p>
            <a:endParaRPr lang="en-US"/>
          </a:p>
        </p:txBody>
      </p:sp>
      <p:sp>
        <p:nvSpPr>
          <p:cNvPr id="11" name="Text 8"/>
          <p:cNvSpPr/>
          <p:nvPr/>
        </p:nvSpPr>
        <p:spPr>
          <a:xfrm>
            <a:off x="761752" y="3648571"/>
            <a:ext cx="158651" cy="265608"/>
          </a:xfrm>
          <a:prstGeom prst="rect">
            <a:avLst/>
          </a:prstGeom>
          <a:noFill/>
          <a:ln/>
        </p:spPr>
        <p:txBody>
          <a:bodyPr wrap="none" lIns="0" tIns="0" rIns="0" bIns="0" rtlCol="0" anchor="t"/>
          <a:lstStyle/>
          <a:p>
            <a:pPr algn="ctr">
              <a:lnSpc>
                <a:spcPts val="2083"/>
              </a:lnSpc>
            </a:pPr>
            <a:r>
              <a:rPr lang="en-US" sz="2083" dirty="0">
                <a:solidFill>
                  <a:srgbClr val="3B3535"/>
                </a:solidFill>
                <a:latin typeface="Alexandria Semi Bold" pitchFamily="34" charset="0"/>
                <a:ea typeface="Alexandria Semi Bold" pitchFamily="34" charset="-122"/>
                <a:cs typeface="Alexandria Semi Bold" pitchFamily="34" charset="-120"/>
              </a:rPr>
              <a:t>2</a:t>
            </a:r>
            <a:endParaRPr lang="en-US" sz="2083" dirty="0"/>
          </a:p>
        </p:txBody>
      </p:sp>
      <p:sp>
        <p:nvSpPr>
          <p:cNvPr id="12" name="Text 9"/>
          <p:cNvSpPr/>
          <p:nvPr/>
        </p:nvSpPr>
        <p:spPr>
          <a:xfrm>
            <a:off x="1766392" y="3571082"/>
            <a:ext cx="5264844" cy="1076722"/>
          </a:xfrm>
          <a:prstGeom prst="rect">
            <a:avLst/>
          </a:prstGeom>
          <a:noFill/>
          <a:ln/>
        </p:spPr>
        <p:txBody>
          <a:bodyPr wrap="square" lIns="0" tIns="0" rIns="0" bIns="0" rtlCol="0" anchor="t"/>
          <a:lstStyle/>
          <a:p>
            <a:pPr>
              <a:lnSpc>
                <a:spcPts val="2083"/>
              </a:lnSpc>
            </a:pPr>
            <a:r>
              <a:rPr lang="en-US" sz="1292" dirty="0">
                <a:solidFill>
                  <a:srgbClr val="3B3535"/>
                </a:solidFill>
                <a:latin typeface="Sora Light" pitchFamily="34" charset="0"/>
                <a:ea typeface="Sora Light" pitchFamily="34" charset="-122"/>
                <a:cs typeface="Sora Light" pitchFamily="34" charset="-120"/>
              </a:rPr>
              <a:t>Implement least privilege access control principles. Ensure that users and services only have the permissions necessary to perform their tasks, reducing the potential for unintended actions.</a:t>
            </a:r>
            <a:endParaRPr lang="en-US" sz="1292" dirty="0"/>
          </a:p>
        </p:txBody>
      </p:sp>
      <p:sp>
        <p:nvSpPr>
          <p:cNvPr id="13" name="Shape 10"/>
          <p:cNvSpPr/>
          <p:nvPr/>
        </p:nvSpPr>
        <p:spPr>
          <a:xfrm>
            <a:off x="1011288" y="5353050"/>
            <a:ext cx="588764" cy="19050"/>
          </a:xfrm>
          <a:prstGeom prst="roundRect">
            <a:avLst>
              <a:gd name="adj" fmla="val 370934"/>
            </a:avLst>
          </a:prstGeom>
          <a:solidFill>
            <a:srgbClr val="BBC2DC"/>
          </a:solidFill>
          <a:ln/>
        </p:spPr>
        <p:txBody>
          <a:bodyPr/>
          <a:lstStyle/>
          <a:p>
            <a:endParaRPr lang="en-US"/>
          </a:p>
        </p:txBody>
      </p:sp>
      <p:sp>
        <p:nvSpPr>
          <p:cNvPr id="14" name="Shape 11"/>
          <p:cNvSpPr/>
          <p:nvPr/>
        </p:nvSpPr>
        <p:spPr>
          <a:xfrm>
            <a:off x="651818" y="5173366"/>
            <a:ext cx="378519" cy="378519"/>
          </a:xfrm>
          <a:prstGeom prst="roundRect">
            <a:avLst>
              <a:gd name="adj" fmla="val 18668"/>
            </a:avLst>
          </a:prstGeom>
          <a:solidFill>
            <a:srgbClr val="D5DCF6"/>
          </a:solidFill>
          <a:ln w="7620">
            <a:solidFill>
              <a:srgbClr val="BBC2DC"/>
            </a:solidFill>
            <a:prstDash val="solid"/>
          </a:ln>
        </p:spPr>
        <p:txBody>
          <a:bodyPr/>
          <a:lstStyle/>
          <a:p>
            <a:endParaRPr lang="en-US"/>
          </a:p>
        </p:txBody>
      </p:sp>
      <p:sp>
        <p:nvSpPr>
          <p:cNvPr id="15" name="Text 12"/>
          <p:cNvSpPr/>
          <p:nvPr/>
        </p:nvSpPr>
        <p:spPr>
          <a:xfrm>
            <a:off x="761653" y="5229820"/>
            <a:ext cx="158849" cy="265608"/>
          </a:xfrm>
          <a:prstGeom prst="rect">
            <a:avLst/>
          </a:prstGeom>
          <a:noFill/>
          <a:ln/>
        </p:spPr>
        <p:txBody>
          <a:bodyPr wrap="none" lIns="0" tIns="0" rIns="0" bIns="0" rtlCol="0" anchor="t"/>
          <a:lstStyle/>
          <a:p>
            <a:pPr algn="ctr">
              <a:lnSpc>
                <a:spcPts val="2083"/>
              </a:lnSpc>
            </a:pPr>
            <a:r>
              <a:rPr lang="en-US" sz="2083" dirty="0">
                <a:solidFill>
                  <a:srgbClr val="3B3535"/>
                </a:solidFill>
                <a:latin typeface="Alexandria Semi Bold" pitchFamily="34" charset="0"/>
                <a:ea typeface="Alexandria Semi Bold" pitchFamily="34" charset="-122"/>
                <a:cs typeface="Alexandria Semi Bold" pitchFamily="34" charset="-120"/>
              </a:rPr>
              <a:t>3</a:t>
            </a:r>
            <a:endParaRPr lang="en-US" sz="2083" dirty="0"/>
          </a:p>
        </p:txBody>
      </p:sp>
      <p:sp>
        <p:nvSpPr>
          <p:cNvPr id="16" name="Text 13"/>
          <p:cNvSpPr/>
          <p:nvPr/>
        </p:nvSpPr>
        <p:spPr>
          <a:xfrm>
            <a:off x="1766392" y="5152331"/>
            <a:ext cx="5264844" cy="1076722"/>
          </a:xfrm>
          <a:prstGeom prst="rect">
            <a:avLst/>
          </a:prstGeom>
          <a:noFill/>
          <a:ln/>
        </p:spPr>
        <p:txBody>
          <a:bodyPr wrap="square" lIns="0" tIns="0" rIns="0" bIns="0" rtlCol="0" anchor="t"/>
          <a:lstStyle/>
          <a:p>
            <a:pPr>
              <a:lnSpc>
                <a:spcPts val="2083"/>
              </a:lnSpc>
            </a:pPr>
            <a:r>
              <a:rPr lang="en-US" sz="1292" dirty="0">
                <a:solidFill>
                  <a:srgbClr val="3B3535"/>
                </a:solidFill>
                <a:latin typeface="Sora Light" pitchFamily="34" charset="0"/>
                <a:ea typeface="Sora Light" pitchFamily="34" charset="-122"/>
                <a:cs typeface="Sora Light" pitchFamily="34" charset="-120"/>
              </a:rPr>
              <a:t>Use secrets to store sensitive information like passwords and API keys securely. Avoid hardcoding sensitive information directly into containers, as this can increase vulnerability to attacks.</a:t>
            </a:r>
            <a:endParaRPr lang="en-US" sz="1292"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SECTOMILLISECCONVERTED" val="1"/>
  <p:tag name="MMPROD_UIDATA" val="&lt;database version=&quot;11.0&quot;&gt;&lt;object type=&quot;1&quot; unique_id=&quot;10001&quot;&gt;&lt;object type=&quot;2&quot; unique_id=&quot;10002&quot;&gt;&lt;object type=&quot;3&quot; unique_id=&quot;184152&quot;&gt;&lt;property id=&quot;20148&quot; value=&quot;5&quot;/&gt;&lt;property id=&quot;20300&quot; value=&quot;Slide 1 - &amp;quot;Please read&amp;quot;&quot;/&gt;&lt;property id=&quot;20307&quot; value=&quot;283&quot;/&gt;&lt;/object&gt;&lt;object type=&quot;3&quot; unique_id=&quot;184153&quot;&gt;&lt;property id=&quot;20148&quot; value=&quot;5&quot;/&gt;&lt;property id=&quot;20300&quot; value=&quot;Slide 5 - &amp;quot;Presentation Title Goes Here&amp;quot;&quot;/&gt;&lt;property id=&quot;20307&quot; value=&quot;257&quot;/&gt;&lt;/object&gt;&lt;object type=&quot;3&quot; unique_id=&quot;184154&quot;&gt;&lt;property id=&quot;20148&quot; value=&quot;5&quot;/&gt;&lt;property id=&quot;20300&quot; value=&quot;Slide 6 - &amp;quot;Use this slide for transitions&amp;quot;&quot;/&gt;&lt;property id=&quot;20307&quot; value=&quot;258&quot;/&gt;&lt;/object&gt;&lt;object type=&quot;3&quot; unique_id=&quot;184155&quot;&gt;&lt;property id=&quot;20148&quot; value=&quot;5&quot;/&gt;&lt;property id=&quot;20300&quot; value=&quot;Slide 7 - &amp;quot;Use this slide for transitions&amp;quot;&quot;/&gt;&lt;property id=&quot;20307&quot; value=&quot;259&quot;/&gt;&lt;/object&gt;&lt;object type=&quot;3&quot; unique_id=&quot;184156&quot;&gt;&lt;property id=&quot;20148&quot; value=&quot;5&quot;/&gt;&lt;property id=&quot;20300&quot; value=&quot;Slide 8 - &amp;quot;“Design is the silent  ambassador of your brand.”&amp;quot;&quot;/&gt;&lt;property id=&quot;20307&quot; value=&quot;260&quot;/&gt;&lt;/object&gt;&lt;object type=&quot;3&quot; unique_id=&quot;184157&quot;&gt;&lt;property id=&quot;20148&quot; value=&quot;5&quot;/&gt;&lt;property id=&quot;20300&quot; value=&quot;Slide 9 - &amp;quot;“Design is the silent  ambassador of your brand.”&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3 - &amp;quot;Two-column layout&amp;quot;&quot;/&gt;&lt;property id=&quot;20307&quot; value=&quot;265&quot;/&gt;&lt;/object&gt;&lt;object type=&quot;3&quot; unique_id=&quot;184162&quot;&gt;&lt;property id=&quot;20148&quot; value=&quot;5&quot;/&gt;&lt;property id=&quot;20300&quot; value=&quot;Slide 14 - &amp;quot;This is a sample headline&amp;quot;&quot;/&gt;&lt;property id=&quot;20307&quot; value=&quot;266&quot;/&gt;&lt;/object&gt;&lt;object type=&quot;3&quot; unique_id=&quot;184163&quot;&gt;&lt;property id=&quot;20148&quot; value=&quot;5&quot;/&gt;&lt;property id=&quot;20300&quot; value=&quot;Slide 15 - &amp;quot;This is a sample headline&amp;quot;&quot;/&gt;&lt;property id=&quot;20307&quot; value=&quot;267&quot;/&gt;&lt;/object&gt;&lt;object type=&quot;3&quot; unique_id=&quot;184164&quot;&gt;&lt;property id=&quot;20148&quot; value=&quot;5&quot;/&gt;&lt;property id=&quot;20300&quot; value=&quot;Slide 16 - &amp;quot;This is a sample headline&amp;quot;&quot;/&gt;&lt;property id=&quot;20307&quot; value=&quot;268&quot;/&gt;&lt;/object&gt;&lt;object type=&quot;3&quot; unique_id=&quot;184165&quot;&gt;&lt;property id=&quot;20148&quot; value=&quot;5&quot;/&gt;&lt;property id=&quot;20300&quot; value=&quot;Slide 17 - &amp;quot;Bar charts&amp;quot;&quot;/&gt;&lt;property id=&quot;20307&quot; value=&quot;269&quot;/&gt;&lt;/object&gt;&lt;object type=&quot;3&quot; unique_id=&quot;184166&quot;&gt;&lt;property id=&quot;20148&quot; value=&quot;5&quot;/&gt;&lt;property id=&quot;20300&quot; value=&quot;Slide 18 - &amp;quot;Line charts&amp;quot;&quot;/&gt;&lt;property id=&quot;20307&quot; value=&quot;270&quot;/&gt;&lt;/object&gt;&lt;object type=&quot;3&quot; unique_id=&quot;184167&quot;&gt;&lt;property id=&quot;20148&quot; value=&quot;5&quot;/&gt;&lt;property id=&quot;20300&quot; value=&quot;Slide 19 - &amp;quot;This is a sample headline&amp;quot;&quot;/&gt;&lt;property id=&quot;20307&quot; value=&quot;271&quot;/&gt;&lt;/object&gt;&lt;object type=&quot;3&quot; unique_id=&quot;184168&quot;&gt;&lt;property id=&quot;20148&quot; value=&quot;5&quot;/&gt;&lt;property id=&quot;20300&quot; value=&quot;Slide 20 - &amp;quot;Slide title&amp;quot;&quot;/&gt;&lt;property id=&quot;20307&quot; value=&quot;272&quot;/&gt;&lt;/object&gt;&lt;object type=&quot;3&quot; unique_id=&quot;184169&quot;&gt;&lt;property id=&quot;20148&quot; value=&quot;5&quot;/&gt;&lt;property id=&quot;20300&quot; value=&quot;Slide 21 - &amp;quot;Use this layout when pairing words with a picture.&amp;quot;&quot;/&gt;&lt;property id=&quot;20307&quot; value=&quot;273&quot;/&gt;&lt;/object&gt;&lt;object type=&quot;3&quot; unique_id=&quot;184170&quot;&gt;&lt;property id=&quot;20148&quot; value=&quot;5&quot;/&gt;&lt;property id=&quot;20300&quot; value=&quot;Slide 22 - &amp;quot;Use this layout when pairing words with a picture.&amp;quot;&quot;/&gt;&lt;property id=&quot;20307&quot; value=&quot;274&quot;/&gt;&lt;/object&gt;&lt;object type=&quot;3&quot; unique_id=&quot;184171&quot;&gt;&lt;property id=&quot;20148&quot; value=&quot;5&quot;/&gt;&lt;property id=&quot;20300&quot; value=&quot;Slide 23&quot;/&gt;&lt;property id=&quot;20307&quot; value=&quot;275&quot;/&gt;&lt;/object&gt;&lt;object type=&quot;3&quot; unique_id=&quot;184172&quot;&gt;&lt;property id=&quot;20148&quot; value=&quot;5&quot;/&gt;&lt;property id=&quot;20300&quot; value=&quot;Slide 24 - &amp;quot;Best practices&amp;quot;&quot;/&gt;&lt;property id=&quot;20307&quot; value=&quot;276&quot;/&gt;&lt;/object&gt;&lt;object type=&quot;3&quot; unique_id=&quot;184173&quot;&gt;&lt;property id=&quot;20148&quot; value=&quot;5&quot;/&gt;&lt;property id=&quot;20300&quot; value=&quot;Slide 25 - &amp;quot;Color palette&amp;quot;&quot;/&gt;&lt;property id=&quot;20307&quot; value=&quot;277&quot;/&gt;&lt;/object&gt;&lt;object type=&quot;3&quot; unique_id=&quot;184174&quot;&gt;&lt;property id=&quot;20148&quot; value=&quot;5&quot;/&gt;&lt;property id=&quot;20300&quot; value=&quot;Slide 26 - &amp;quot;Only use the themes provided&amp;quot;&quot;/&gt;&lt;property id=&quot;20307&quot; value=&quot;278&quot;/&gt;&lt;/object&gt;&lt;object type=&quot;3&quot; unique_id=&quot;184175&quot;&gt;&lt;property id=&quot;20148&quot; value=&quot;5&quot;/&gt;&lt;property id=&quot;20300&quot; value=&quot;Slide 26 - &amp;quot;Color themes&amp;quot;&quot;/&gt;&lt;property id=&quot;20307&quot; value=&quot;279&quot;/&gt;&lt;/object&gt;&lt;object type=&quot;3&quot; unique_id=&quot;184176&quot;&gt;&lt;property id=&quot;20148&quot; value=&quot;5&quot;/&gt;&lt;property id=&quot;20300&quot; value=&quot;Slide 27 - &amp;quot;Seven tips for better presentations&amp;quot;&quot;/&gt;&lt;property id=&quot;20307&quot; value=&quot;280&quot;/&gt;&lt;/object&gt;&lt;object type=&quot;3&quot; unique_id=&quot;184178&quot;&gt;&lt;property id=&quot;20148&quot; value=&quot;5&quot;/&gt;&lt;property id=&quot;20300&quot; value=&quot;Slide 28&quot;/&gt;&lt;property id=&quot;20307&quot; value=&quot;282&quot;/&gt;&lt;/object&gt;&lt;object type=&quot;3&quot; unique_id=&quot;198815&quot;&gt;&lt;property id=&quot;20148&quot; value=&quot;5&quot;/&gt;&lt;property id=&quot;20300&quot; value=&quot;Slide 2 - &amp;quot;Everyone is responsible for security&amp;quot;&quot;/&gt;&lt;property id=&quot;20307&quot; value=&quot;286&quot;/&gt;&lt;/object&gt;&lt;object type=&quot;3&quot; unique_id=&quot;198816&quot;&gt;&lt;property id=&quot;20148&quot; value=&quot;5&quot;/&gt;&lt;property id=&quot;20300&quot; value=&quot;Slide 3 - &amp;quot;Please read&amp;quot;&quot;/&gt;&lt;property id=&quot;20307&quot; value=&quot;287&quot;/&gt;&lt;/object&gt;&lt;object type=&quot;3&quot; unique_id=&quot;198998&quot;&gt;&lt;property id=&quot;20148&quot; value=&quot;5&quot;/&gt;&lt;property id=&quot;20300&quot; value=&quot;Slide 4 - &amp;quot;Color themes&amp;quot;&quot;/&gt;&lt;property id=&quot;20307&quot; value=&quot;288&quot;/&gt;&lt;/object&gt;&lt;/object&gt;&lt;object type=&quot;8&quot; unique_id=&quot;10268&quot;&gt;&lt;/object&gt;&lt;/object&gt;&lt;/database&gt;"/>
</p:tagLst>
</file>

<file path=ppt/theme/theme1.xml><?xml version="1.0" encoding="utf-8"?>
<a:theme xmlns:a="http://schemas.openxmlformats.org/drawingml/2006/main" name="2023 Cisco Template Master">
  <a:themeElements>
    <a:clrScheme name="Custom 1">
      <a:dk1>
        <a:srgbClr val="0D274D"/>
      </a:dk1>
      <a:lt1>
        <a:srgbClr val="414244"/>
      </a:lt1>
      <a:dk2>
        <a:srgbClr val="FFFFFF"/>
      </a:dk2>
      <a:lt2>
        <a:srgbClr val="0051AF"/>
      </a:lt2>
      <a:accent1>
        <a:srgbClr val="00BCEB"/>
      </a:accent1>
      <a:accent2>
        <a:srgbClr val="74BF4B"/>
      </a:accent2>
      <a:accent3>
        <a:srgbClr val="0051AF"/>
      </a:accent3>
      <a:accent4>
        <a:srgbClr val="E2E2E2"/>
      </a:accent4>
      <a:accent5>
        <a:srgbClr val="FBAB2C"/>
      </a:accent5>
      <a:accent6>
        <a:srgbClr val="E3241B"/>
      </a:accent6>
      <a:hlink>
        <a:srgbClr val="0050AE"/>
      </a:hlink>
      <a:folHlink>
        <a:srgbClr val="00BCEB"/>
      </a:folHlink>
    </a:clrScheme>
    <a:fontScheme name="Custom 13">
      <a:majorFont>
        <a:latin typeface="CiscoSansTT Extra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45720" rIns="45720"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dirty="0" smtClean="0">
            <a:solidFill>
              <a:schemeClr val="bg2"/>
            </a:solidFill>
            <a:latin typeface="+mn-lt"/>
          </a:defRPr>
        </a:defPPr>
      </a:lstStyle>
    </a:txDef>
  </a:objectDefaults>
  <a:extraClrSchemeLst/>
  <a:extLst>
    <a:ext uri="{05A4C25C-085E-4340-85A3-A5531E510DB2}">
      <thm15:themeFamily xmlns:thm15="http://schemas.microsoft.com/office/thememl/2012/main" name="Cisco_PowerPoint_Template_DARK_12-08-23(1).pptx" id="{C51DB13A-4BFB-4D20-977D-31669AC2AED7}" vid="{BB67CB23-3CBF-468B-AAAE-232733129E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2C60D967E7E4E468F8E77D5EFBE9D35" ma:contentTypeVersion="4" ma:contentTypeDescription="Create a new document." ma:contentTypeScope="" ma:versionID="9b14ea8ec98ccbb5511658db2d6c416c">
  <xsd:schema xmlns:xsd="http://www.w3.org/2001/XMLSchema" xmlns:xs="http://www.w3.org/2001/XMLSchema" xmlns:p="http://schemas.microsoft.com/office/2006/metadata/properties" xmlns:ns2="1acc131a-528c-4fcd-b881-62a2db5af9e6" targetNamespace="http://schemas.microsoft.com/office/2006/metadata/properties" ma:root="true" ma:fieldsID="003069ad2547fa00a236fde7bbac5986" ns2:_="">
    <xsd:import namespace="1acc131a-528c-4fcd-b881-62a2db5af9e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cc131a-528c-4fcd-b881-62a2db5af9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43273DA-3F4E-4444-8B97-C65588F18B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cc131a-528c-4fcd-b881-62a2db5af9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9D559A-067A-493E-B2BF-9CE409123169}">
  <ds:schemaRefs>
    <ds:schemaRef ds:uri="http://schemas.microsoft.com/sharepoint/v3/contenttype/forms"/>
  </ds:schemaRefs>
</ds:datastoreItem>
</file>

<file path=customXml/itemProps3.xml><?xml version="1.0" encoding="utf-8"?>
<ds:datastoreItem xmlns:ds="http://schemas.openxmlformats.org/officeDocument/2006/customXml" ds:itemID="{6615D22E-1941-4EB0-9F91-C8C0CEF514E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2023 Cisco Template Master</Template>
  <TotalTime>47</TotalTime>
  <Words>946</Words>
  <Application>Microsoft Macintosh PowerPoint</Application>
  <PresentationFormat>Widescreen</PresentationFormat>
  <Paragraphs>84</Paragraphs>
  <Slides>12</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Calibri</vt:lpstr>
      <vt:lpstr>Fira Code</vt:lpstr>
      <vt:lpstr>CiscoSansTT Light</vt:lpstr>
      <vt:lpstr>Sora Light</vt:lpstr>
      <vt:lpstr>Sora Bold</vt:lpstr>
      <vt:lpstr>Alexandria Semi Bold</vt:lpstr>
      <vt:lpstr>Arial</vt:lpstr>
      <vt:lpstr>CiscoSansTT ExtraLight</vt:lpstr>
      <vt:lpstr>2023 Cisco Template Master</vt:lpstr>
      <vt:lpstr>Container Security Best Practices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Anubolu Bharath (anubhara)</dc:creator>
  <cp:lastModifiedBy>Anubolu Bharath (anubhara)</cp:lastModifiedBy>
  <cp:revision>3</cp:revision>
  <cp:lastPrinted>2022-03-18T19:12:29Z</cp:lastPrinted>
  <dcterms:created xsi:type="dcterms:W3CDTF">2024-12-05T00:17:57Z</dcterms:created>
  <dcterms:modified xsi:type="dcterms:W3CDTF">2024-12-05T01:11:03Z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0x01010062C60D967E7E4E468F8E77D5EFBE9D35</vt:lpwstr>
  </property>
  <property fmtid="{D5CDD505-2E9C-101B-9397-08002B2CF9AE}" pid="3" name="MSIP_Label_c8f49a32-fde3-48a5-9266-b5b0972a22dc_Enabled">
    <vt:lpwstr>true</vt:lpwstr>
  </property>
  <property fmtid="{D5CDD505-2E9C-101B-9397-08002B2CF9AE}" pid="4" name="MSIP_Label_c8f49a32-fde3-48a5-9266-b5b0972a22dc_SetDate">
    <vt:lpwstr>2024-12-05T00:23:04Z</vt:lpwstr>
  </property>
  <property fmtid="{D5CDD505-2E9C-101B-9397-08002B2CF9AE}" pid="5" name="MSIP_Label_c8f49a32-fde3-48a5-9266-b5b0972a22dc_Method">
    <vt:lpwstr>Standard</vt:lpwstr>
  </property>
  <property fmtid="{D5CDD505-2E9C-101B-9397-08002B2CF9AE}" pid="6" name="MSIP_Label_c8f49a32-fde3-48a5-9266-b5b0972a22dc_Name">
    <vt:lpwstr>Cisco Confidential</vt:lpwstr>
  </property>
  <property fmtid="{D5CDD505-2E9C-101B-9397-08002B2CF9AE}" pid="7" name="MSIP_Label_c8f49a32-fde3-48a5-9266-b5b0972a22dc_SiteId">
    <vt:lpwstr>5ae1af62-9505-4097-a69a-c1553ef7840e</vt:lpwstr>
  </property>
  <property fmtid="{D5CDD505-2E9C-101B-9397-08002B2CF9AE}" pid="8" name="MSIP_Label_c8f49a32-fde3-48a5-9266-b5b0972a22dc_ActionId">
    <vt:lpwstr>f63cf50f-63db-428b-a315-7fc581e1fa9a</vt:lpwstr>
  </property>
  <property fmtid="{D5CDD505-2E9C-101B-9397-08002B2CF9AE}" pid="9" name="MSIP_Label_c8f49a32-fde3-48a5-9266-b5b0972a22dc_ContentBits">
    <vt:lpwstr>2</vt:lpwstr>
  </property>
  <property fmtid="{D5CDD505-2E9C-101B-9397-08002B2CF9AE}" pid="10" name="ClassificationContentMarkingFooterLocations">
    <vt:lpwstr>2023 Cisco Template Master:4</vt:lpwstr>
  </property>
  <property fmtid="{D5CDD505-2E9C-101B-9397-08002B2CF9AE}" pid="11" name="ClassificationContentMarkingFooterText">
    <vt:lpwstr>Cisco Confidential</vt:lpwstr>
  </property>
</Properties>
</file>